
<file path=[Content_Types].xml><?xml version="1.0" encoding="utf-8"?>
<Types xmlns="http://schemas.openxmlformats.org/package/2006/content-types">
  <Default Extension="emf" ContentType="image/x-emf"/>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theme/themeOverride3.xml" ContentType="application/vnd.openxmlformats-officedocument.themeOverride+xml"/>
  <Override PartName="/ppt/notesSlides/notesSlide9.xml" ContentType="application/vnd.openxmlformats-officedocument.presentationml.notesSlide+xml"/>
  <Override PartName="/ppt/theme/themeOverride4.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12.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13.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notesSlides/notesSlide14.xml" ContentType="application/vnd.openxmlformats-officedocument.presentationml.notesSlide+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5.xml" ContentType="application/vnd.openxmlformats-officedocument.themeOverride+xml"/>
  <Override PartName="/ppt/notesSlides/notesSlide27.xml" ContentType="application/vnd.openxmlformats-officedocument.presentationml.notesSlide+xml"/>
  <Override PartName="/ppt/theme/themeOverride6.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1" r:id="rId5"/>
    <p:sldMasterId id="2147483698" r:id="rId6"/>
    <p:sldMasterId id="2147483737" r:id="rId7"/>
    <p:sldMasterId id="2147483804" r:id="rId8"/>
  </p:sldMasterIdLst>
  <p:notesMasterIdLst>
    <p:notesMasterId r:id="rId58"/>
  </p:notesMasterIdLst>
  <p:sldIdLst>
    <p:sldId id="473" r:id="rId9"/>
    <p:sldId id="10465" r:id="rId10"/>
    <p:sldId id="472" r:id="rId11"/>
    <p:sldId id="10469" r:id="rId12"/>
    <p:sldId id="521" r:id="rId13"/>
    <p:sldId id="423" r:id="rId14"/>
    <p:sldId id="522" r:id="rId15"/>
    <p:sldId id="1446" r:id="rId16"/>
    <p:sldId id="1447" r:id="rId17"/>
    <p:sldId id="1450" r:id="rId18"/>
    <p:sldId id="1458" r:id="rId19"/>
    <p:sldId id="1427" r:id="rId20"/>
    <p:sldId id="10464" r:id="rId21"/>
    <p:sldId id="10452" r:id="rId22"/>
    <p:sldId id="10454" r:id="rId23"/>
    <p:sldId id="10455" r:id="rId24"/>
    <p:sldId id="333" r:id="rId25"/>
    <p:sldId id="334" r:id="rId26"/>
    <p:sldId id="335" r:id="rId27"/>
    <p:sldId id="848" r:id="rId28"/>
    <p:sldId id="982" r:id="rId29"/>
    <p:sldId id="857" r:id="rId30"/>
    <p:sldId id="1024" r:id="rId31"/>
    <p:sldId id="10468" r:id="rId32"/>
    <p:sldId id="1464" r:id="rId33"/>
    <p:sldId id="1468" r:id="rId34"/>
    <p:sldId id="1466" r:id="rId35"/>
    <p:sldId id="1524" r:id="rId36"/>
    <p:sldId id="1522" r:id="rId37"/>
    <p:sldId id="1523" r:id="rId38"/>
    <p:sldId id="1525" r:id="rId39"/>
    <p:sldId id="1528" r:id="rId40"/>
    <p:sldId id="1545" r:id="rId41"/>
    <p:sldId id="1556" r:id="rId42"/>
    <p:sldId id="10466" r:id="rId43"/>
    <p:sldId id="10467" r:id="rId44"/>
    <p:sldId id="10470" r:id="rId45"/>
    <p:sldId id="477" r:id="rId46"/>
    <p:sldId id="354" r:id="rId47"/>
    <p:sldId id="426" r:id="rId48"/>
    <p:sldId id="374" r:id="rId49"/>
    <p:sldId id="506" r:id="rId50"/>
    <p:sldId id="427" r:id="rId51"/>
    <p:sldId id="377" r:id="rId52"/>
    <p:sldId id="358" r:id="rId53"/>
    <p:sldId id="507" r:id="rId54"/>
    <p:sldId id="10471" r:id="rId55"/>
    <p:sldId id="419" r:id="rId56"/>
    <p:sldId id="364" r:id="rId57"/>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AD47"/>
    <a:srgbClr val="3E6DC2"/>
    <a:srgbClr val="254377"/>
    <a:srgbClr val="416629"/>
    <a:srgbClr val="FFC000"/>
    <a:srgbClr val="D9D9D9"/>
    <a:srgbClr val="008272"/>
    <a:srgbClr val="F7EA1B"/>
    <a:srgbClr val="6D6E71"/>
    <a:srgbClr val="FF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B272B5-A02E-4E63-AA54-ADB1F31D6858}" v="2" dt="2019-05-27T15:50:02.844"/>
    <p1510:client id="{C8A3CFE2-419C-46A8-855A-0F014C9E1D41}" v="5" dt="2019-05-27T15:45:10.284"/>
    <p1510:client id="{46E93333-943F-3942-97B0-20AD076C60B7}" v="66" dt="2019-05-28T00:38:43.2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theme" Target="theme/theme1.xml"/><Relationship Id="rId19" Type="http://schemas.openxmlformats.org/officeDocument/2006/relationships/slide" Target="slides/slide1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43.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presProps" Target="presProps.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o Inchiosa" userId="a68f721e-84cd-432a-8c8c-742df6547c1f" providerId="ADAL" clId="{6298A847-0A12-4E0F-BC72-39335E95CEEF}"/>
    <pc:docChg chg="undo custSel delSld modSld delMainMaster">
      <pc:chgData name="Mario Inchiosa" userId="a68f721e-84cd-432a-8c8c-742df6547c1f" providerId="ADAL" clId="{6298A847-0A12-4E0F-BC72-39335E95CEEF}" dt="2019-05-24T23:46:18.112" v="187"/>
      <pc:docMkLst>
        <pc:docMk/>
      </pc:docMkLst>
      <pc:sldChg chg="modSp modAnim">
        <pc:chgData name="Mario Inchiosa" userId="a68f721e-84cd-432a-8c8c-742df6547c1f" providerId="ADAL" clId="{6298A847-0A12-4E0F-BC72-39335E95CEEF}" dt="2019-05-24T19:30:22.692" v="107" actId="14100"/>
        <pc:sldMkLst>
          <pc:docMk/>
          <pc:sldMk cId="1589257123" sldId="354"/>
        </pc:sldMkLst>
        <pc:spChg chg="mod">
          <ac:chgData name="Mario Inchiosa" userId="a68f721e-84cd-432a-8c8c-742df6547c1f" providerId="ADAL" clId="{6298A847-0A12-4E0F-BC72-39335E95CEEF}" dt="2019-05-24T19:30:22.692" v="107" actId="14100"/>
          <ac:spMkLst>
            <pc:docMk/>
            <pc:sldMk cId="1589257123" sldId="354"/>
            <ac:spMk id="3" creationId="{00000000-0000-0000-0000-000000000000}"/>
          </ac:spMkLst>
        </pc:spChg>
        <pc:spChg chg="mod">
          <ac:chgData name="Mario Inchiosa" userId="a68f721e-84cd-432a-8c8c-742df6547c1f" providerId="ADAL" clId="{6298A847-0A12-4E0F-BC72-39335E95CEEF}" dt="2019-05-24T19:30:11.314" v="94" actId="6549"/>
          <ac:spMkLst>
            <pc:docMk/>
            <pc:sldMk cId="1589257123" sldId="354"/>
            <ac:spMk id="5" creationId="{00000000-0000-0000-0000-000000000000}"/>
          </ac:spMkLst>
        </pc:spChg>
      </pc:sldChg>
      <pc:sldChg chg="modTransition">
        <pc:chgData name="Mario Inchiosa" userId="a68f721e-84cd-432a-8c8c-742df6547c1f" providerId="ADAL" clId="{6298A847-0A12-4E0F-BC72-39335E95CEEF}" dt="2019-05-24T23:46:18.112" v="187"/>
        <pc:sldMkLst>
          <pc:docMk/>
          <pc:sldMk cId="2634160823" sldId="363"/>
        </pc:sldMkLst>
      </pc:sldChg>
      <pc:sldChg chg="modTransition">
        <pc:chgData name="Mario Inchiosa" userId="a68f721e-84cd-432a-8c8c-742df6547c1f" providerId="ADAL" clId="{6298A847-0A12-4E0F-BC72-39335E95CEEF}" dt="2019-05-24T23:44:01.603" v="156"/>
        <pc:sldMkLst>
          <pc:docMk/>
          <pc:sldMk cId="3041027911" sldId="376"/>
        </pc:sldMkLst>
      </pc:sldChg>
      <pc:sldChg chg="addSp delSp modSp">
        <pc:chgData name="Mario Inchiosa" userId="a68f721e-84cd-432a-8c8c-742df6547c1f" providerId="ADAL" clId="{6298A847-0A12-4E0F-BC72-39335E95CEEF}" dt="2019-05-24T23:33:35.935" v="155" actId="1076"/>
        <pc:sldMkLst>
          <pc:docMk/>
          <pc:sldMk cId="802280617" sldId="377"/>
        </pc:sldMkLst>
        <pc:picChg chg="add del">
          <ac:chgData name="Mario Inchiosa" userId="a68f721e-84cd-432a-8c8c-742df6547c1f" providerId="ADAL" clId="{6298A847-0A12-4E0F-BC72-39335E95CEEF}" dt="2019-05-24T23:33:17.085" v="150"/>
          <ac:picMkLst>
            <pc:docMk/>
            <pc:sldMk cId="802280617" sldId="377"/>
            <ac:picMk id="6" creationId="{53430FD4-AAB3-4E1B-AE48-FD3A89C45A7F}"/>
          </ac:picMkLst>
        </pc:picChg>
        <pc:picChg chg="add del">
          <ac:chgData name="Mario Inchiosa" userId="a68f721e-84cd-432a-8c8c-742df6547c1f" providerId="ADAL" clId="{6298A847-0A12-4E0F-BC72-39335E95CEEF}" dt="2019-05-24T23:33:18.598" v="151" actId="478"/>
          <ac:picMkLst>
            <pc:docMk/>
            <pc:sldMk cId="802280617" sldId="377"/>
            <ac:picMk id="1026" creationId="{00000000-0000-0000-0000-000000000000}"/>
          </ac:picMkLst>
        </pc:picChg>
        <pc:picChg chg="add mod">
          <ac:chgData name="Mario Inchiosa" userId="a68f721e-84cd-432a-8c8c-742df6547c1f" providerId="ADAL" clId="{6298A847-0A12-4E0F-BC72-39335E95CEEF}" dt="2019-05-24T23:33:35.935" v="155" actId="1076"/>
          <ac:picMkLst>
            <pc:docMk/>
            <pc:sldMk cId="802280617" sldId="377"/>
            <ac:picMk id="1028" creationId="{D5C6CEE4-5C3F-4CEB-9D23-3E568F1B8532}"/>
          </ac:picMkLst>
        </pc:picChg>
      </pc:sldChg>
      <pc:sldChg chg="modTransition">
        <pc:chgData name="Mario Inchiosa" userId="a68f721e-84cd-432a-8c8c-742df6547c1f" providerId="ADAL" clId="{6298A847-0A12-4E0F-BC72-39335E95CEEF}" dt="2019-05-24T19:26:29.871" v="91"/>
        <pc:sldMkLst>
          <pc:docMk/>
          <pc:sldMk cId="2725369381" sldId="381"/>
        </pc:sldMkLst>
      </pc:sldChg>
      <pc:sldChg chg="modTransition">
        <pc:chgData name="Mario Inchiosa" userId="a68f721e-84cd-432a-8c8c-742df6547c1f" providerId="ADAL" clId="{6298A847-0A12-4E0F-BC72-39335E95CEEF}" dt="2019-05-24T19:31:22.410" v="108"/>
        <pc:sldMkLst>
          <pc:docMk/>
          <pc:sldMk cId="105848801" sldId="422"/>
        </pc:sldMkLst>
      </pc:sldChg>
      <pc:sldChg chg="modTransition">
        <pc:chgData name="Mario Inchiosa" userId="a68f721e-84cd-432a-8c8c-742df6547c1f" providerId="ADAL" clId="{6298A847-0A12-4E0F-BC72-39335E95CEEF}" dt="2019-05-24T23:46:18.112" v="187"/>
        <pc:sldMkLst>
          <pc:docMk/>
          <pc:sldMk cId="2254651040" sldId="441"/>
        </pc:sldMkLst>
      </pc:sldChg>
      <pc:sldChg chg="modSp">
        <pc:chgData name="Mario Inchiosa" userId="a68f721e-84cd-432a-8c8c-742df6547c1f" providerId="ADAL" clId="{6298A847-0A12-4E0F-BC72-39335E95CEEF}" dt="2019-05-24T20:10:32.707" v="146" actId="6549"/>
        <pc:sldMkLst>
          <pc:docMk/>
          <pc:sldMk cId="1872357427" sldId="456"/>
        </pc:sldMkLst>
        <pc:spChg chg="mod">
          <ac:chgData name="Mario Inchiosa" userId="a68f721e-84cd-432a-8c8c-742df6547c1f" providerId="ADAL" clId="{6298A847-0A12-4E0F-BC72-39335E95CEEF}" dt="2019-05-24T20:10:32.707" v="146" actId="6549"/>
          <ac:spMkLst>
            <pc:docMk/>
            <pc:sldMk cId="1872357427" sldId="456"/>
            <ac:spMk id="8" creationId="{00000000-0000-0000-0000-000000000000}"/>
          </ac:spMkLst>
        </pc:spChg>
      </pc:sldChg>
      <pc:sldChg chg="modTransition">
        <pc:chgData name="Mario Inchiosa" userId="a68f721e-84cd-432a-8c8c-742df6547c1f" providerId="ADAL" clId="{6298A847-0A12-4E0F-BC72-39335E95CEEF}" dt="2019-05-24T23:46:18.112" v="187"/>
        <pc:sldMkLst>
          <pc:docMk/>
          <pc:sldMk cId="2377837506" sldId="460"/>
        </pc:sldMkLst>
      </pc:sldChg>
      <pc:sldChg chg="modTransition">
        <pc:chgData name="Mario Inchiosa" userId="a68f721e-84cd-432a-8c8c-742df6547c1f" providerId="ADAL" clId="{6298A847-0A12-4E0F-BC72-39335E95CEEF}" dt="2019-05-24T23:46:18.112" v="187"/>
        <pc:sldMkLst>
          <pc:docMk/>
          <pc:sldMk cId="4091285631" sldId="462"/>
        </pc:sldMkLst>
      </pc:sldChg>
      <pc:sldChg chg="modTransition">
        <pc:chgData name="Mario Inchiosa" userId="a68f721e-84cd-432a-8c8c-742df6547c1f" providerId="ADAL" clId="{6298A847-0A12-4E0F-BC72-39335E95CEEF}" dt="2019-05-24T23:46:18.112" v="187"/>
        <pc:sldMkLst>
          <pc:docMk/>
          <pc:sldMk cId="170240644" sldId="463"/>
        </pc:sldMkLst>
      </pc:sldChg>
      <pc:sldChg chg="modTransition">
        <pc:chgData name="Mario Inchiosa" userId="a68f721e-84cd-432a-8c8c-742df6547c1f" providerId="ADAL" clId="{6298A847-0A12-4E0F-BC72-39335E95CEEF}" dt="2019-05-24T23:46:18.112" v="187"/>
        <pc:sldMkLst>
          <pc:docMk/>
          <pc:sldMk cId="1722375699" sldId="464"/>
        </pc:sldMkLst>
      </pc:sldChg>
      <pc:sldChg chg="delSp modSp">
        <pc:chgData name="Mario Inchiosa" userId="a68f721e-84cd-432a-8c8c-742df6547c1f" providerId="ADAL" clId="{6298A847-0A12-4E0F-BC72-39335E95CEEF}" dt="2019-05-24T19:22:15.333" v="86" actId="1035"/>
        <pc:sldMkLst>
          <pc:docMk/>
          <pc:sldMk cId="3427951504" sldId="477"/>
        </pc:sldMkLst>
        <pc:spChg chg="mod">
          <ac:chgData name="Mario Inchiosa" userId="a68f721e-84cd-432a-8c8c-742df6547c1f" providerId="ADAL" clId="{6298A847-0A12-4E0F-BC72-39335E95CEEF}" dt="2019-05-24T19:21:26.328" v="23" actId="6549"/>
          <ac:spMkLst>
            <pc:docMk/>
            <pc:sldMk cId="3427951504" sldId="477"/>
            <ac:spMk id="2" creationId="{00000000-0000-0000-0000-000000000000}"/>
          </ac:spMkLst>
        </pc:spChg>
        <pc:spChg chg="mod">
          <ac:chgData name="Mario Inchiosa" userId="a68f721e-84cd-432a-8c8c-742df6547c1f" providerId="ADAL" clId="{6298A847-0A12-4E0F-BC72-39335E95CEEF}" dt="2019-05-24T19:22:15.333" v="86" actId="1035"/>
          <ac:spMkLst>
            <pc:docMk/>
            <pc:sldMk cId="3427951504" sldId="477"/>
            <ac:spMk id="5" creationId="{00000000-0000-0000-0000-000000000000}"/>
          </ac:spMkLst>
        </pc:spChg>
        <pc:spChg chg="del">
          <ac:chgData name="Mario Inchiosa" userId="a68f721e-84cd-432a-8c8c-742df6547c1f" providerId="ADAL" clId="{6298A847-0A12-4E0F-BC72-39335E95CEEF}" dt="2019-05-24T19:21:53.322" v="30" actId="478"/>
          <ac:spMkLst>
            <pc:docMk/>
            <pc:sldMk cId="3427951504" sldId="477"/>
            <ac:spMk id="7" creationId="{00000000-0000-0000-0000-000000000000}"/>
          </ac:spMkLst>
        </pc:spChg>
        <pc:spChg chg="mod">
          <ac:chgData name="Mario Inchiosa" userId="a68f721e-84cd-432a-8c8c-742df6547c1f" providerId="ADAL" clId="{6298A847-0A12-4E0F-BC72-39335E95CEEF}" dt="2019-05-24T19:22:15.333" v="86" actId="1035"/>
          <ac:spMkLst>
            <pc:docMk/>
            <pc:sldMk cId="3427951504" sldId="477"/>
            <ac:spMk id="9" creationId="{00000000-0000-0000-0000-000000000000}"/>
          </ac:spMkLst>
        </pc:spChg>
        <pc:spChg chg="del">
          <ac:chgData name="Mario Inchiosa" userId="a68f721e-84cd-432a-8c8c-742df6547c1f" providerId="ADAL" clId="{6298A847-0A12-4E0F-BC72-39335E95CEEF}" dt="2019-05-24T19:21:53.322" v="30" actId="478"/>
          <ac:spMkLst>
            <pc:docMk/>
            <pc:sldMk cId="3427951504" sldId="477"/>
            <ac:spMk id="13" creationId="{00000000-0000-0000-0000-000000000000}"/>
          </ac:spMkLst>
        </pc:spChg>
        <pc:spChg chg="mod">
          <ac:chgData name="Mario Inchiosa" userId="a68f721e-84cd-432a-8c8c-742df6547c1f" providerId="ADAL" clId="{6298A847-0A12-4E0F-BC72-39335E95CEEF}" dt="2019-05-24T19:22:15.333" v="86" actId="1035"/>
          <ac:spMkLst>
            <pc:docMk/>
            <pc:sldMk cId="3427951504" sldId="477"/>
            <ac:spMk id="14" creationId="{00000000-0000-0000-0000-000000000000}"/>
          </ac:spMkLst>
        </pc:spChg>
        <pc:spChg chg="del">
          <ac:chgData name="Mario Inchiosa" userId="a68f721e-84cd-432a-8c8c-742df6547c1f" providerId="ADAL" clId="{6298A847-0A12-4E0F-BC72-39335E95CEEF}" dt="2019-05-24T19:21:53.322" v="30" actId="478"/>
          <ac:spMkLst>
            <pc:docMk/>
            <pc:sldMk cId="3427951504" sldId="477"/>
            <ac:spMk id="18" creationId="{00000000-0000-0000-0000-000000000000}"/>
          </ac:spMkLst>
        </pc:spChg>
        <pc:spChg chg="mod">
          <ac:chgData name="Mario Inchiosa" userId="a68f721e-84cd-432a-8c8c-742df6547c1f" providerId="ADAL" clId="{6298A847-0A12-4E0F-BC72-39335E95CEEF}" dt="2019-05-24T19:22:15.333" v="86" actId="1035"/>
          <ac:spMkLst>
            <pc:docMk/>
            <pc:sldMk cId="3427951504" sldId="477"/>
            <ac:spMk id="19" creationId="{00000000-0000-0000-0000-000000000000}"/>
          </ac:spMkLst>
        </pc:spChg>
        <pc:spChg chg="del mod">
          <ac:chgData name="Mario Inchiosa" userId="a68f721e-84cd-432a-8c8c-742df6547c1f" providerId="ADAL" clId="{6298A847-0A12-4E0F-BC72-39335E95CEEF}" dt="2019-05-24T19:21:58.641" v="32" actId="478"/>
          <ac:spMkLst>
            <pc:docMk/>
            <pc:sldMk cId="3427951504" sldId="477"/>
            <ac:spMk id="21" creationId="{00000000-0000-0000-0000-000000000000}"/>
          </ac:spMkLst>
        </pc:spChg>
        <pc:spChg chg="mod">
          <ac:chgData name="Mario Inchiosa" userId="a68f721e-84cd-432a-8c8c-742df6547c1f" providerId="ADAL" clId="{6298A847-0A12-4E0F-BC72-39335E95CEEF}" dt="2019-05-24T19:22:15.333" v="86" actId="1035"/>
          <ac:spMkLst>
            <pc:docMk/>
            <pc:sldMk cId="3427951504" sldId="477"/>
            <ac:spMk id="23" creationId="{00000000-0000-0000-0000-000000000000}"/>
          </ac:spMkLst>
        </pc:spChg>
        <pc:spChg chg="mod">
          <ac:chgData name="Mario Inchiosa" userId="a68f721e-84cd-432a-8c8c-742df6547c1f" providerId="ADAL" clId="{6298A847-0A12-4E0F-BC72-39335E95CEEF}" dt="2019-05-24T19:22:15.333" v="86" actId="1035"/>
          <ac:spMkLst>
            <pc:docMk/>
            <pc:sldMk cId="3427951504" sldId="477"/>
            <ac:spMk id="25" creationId="{00000000-0000-0000-0000-000000000000}"/>
          </ac:spMkLst>
        </pc:spChg>
        <pc:picChg chg="mod">
          <ac:chgData name="Mario Inchiosa" userId="a68f721e-84cd-432a-8c8c-742df6547c1f" providerId="ADAL" clId="{6298A847-0A12-4E0F-BC72-39335E95CEEF}" dt="2019-05-24T19:22:15.333" v="86" actId="1035"/>
          <ac:picMkLst>
            <pc:docMk/>
            <pc:sldMk cId="3427951504" sldId="477"/>
            <ac:picMk id="4" creationId="{00000000-0000-0000-0000-000000000000}"/>
          </ac:picMkLst>
        </pc:picChg>
        <pc:picChg chg="mod">
          <ac:chgData name="Mario Inchiosa" userId="a68f721e-84cd-432a-8c8c-742df6547c1f" providerId="ADAL" clId="{6298A847-0A12-4E0F-BC72-39335E95CEEF}" dt="2019-05-24T19:22:15.333" v="86" actId="1035"/>
          <ac:picMkLst>
            <pc:docMk/>
            <pc:sldMk cId="3427951504" sldId="477"/>
            <ac:picMk id="6" creationId="{00000000-0000-0000-0000-000000000000}"/>
          </ac:picMkLst>
        </pc:picChg>
        <pc:picChg chg="del">
          <ac:chgData name="Mario Inchiosa" userId="a68f721e-84cd-432a-8c8c-742df6547c1f" providerId="ADAL" clId="{6298A847-0A12-4E0F-BC72-39335E95CEEF}" dt="2019-05-24T19:21:53.322" v="30" actId="478"/>
          <ac:picMkLst>
            <pc:docMk/>
            <pc:sldMk cId="3427951504" sldId="477"/>
            <ac:picMk id="10" creationId="{00000000-0000-0000-0000-000000000000}"/>
          </ac:picMkLst>
        </pc:picChg>
        <pc:picChg chg="del">
          <ac:chgData name="Mario Inchiosa" userId="a68f721e-84cd-432a-8c8c-742df6547c1f" providerId="ADAL" clId="{6298A847-0A12-4E0F-BC72-39335E95CEEF}" dt="2019-05-24T19:21:53.322" v="30" actId="478"/>
          <ac:picMkLst>
            <pc:docMk/>
            <pc:sldMk cId="3427951504" sldId="477"/>
            <ac:picMk id="22" creationId="{00000000-0000-0000-0000-000000000000}"/>
          </ac:picMkLst>
        </pc:picChg>
        <pc:picChg chg="mod">
          <ac:chgData name="Mario Inchiosa" userId="a68f721e-84cd-432a-8c8c-742df6547c1f" providerId="ADAL" clId="{6298A847-0A12-4E0F-BC72-39335E95CEEF}" dt="2019-05-24T19:22:15.333" v="86" actId="1035"/>
          <ac:picMkLst>
            <pc:docMk/>
            <pc:sldMk cId="3427951504" sldId="477"/>
            <ac:picMk id="26" creationId="{00000000-0000-0000-0000-000000000000}"/>
          </ac:picMkLst>
        </pc:picChg>
        <pc:picChg chg="mod">
          <ac:chgData name="Mario Inchiosa" userId="a68f721e-84cd-432a-8c8c-742df6547c1f" providerId="ADAL" clId="{6298A847-0A12-4E0F-BC72-39335E95CEEF}" dt="2019-05-24T19:22:15.333" v="86" actId="1035"/>
          <ac:picMkLst>
            <pc:docMk/>
            <pc:sldMk cId="3427951504" sldId="477"/>
            <ac:picMk id="28" creationId="{00000000-0000-0000-0000-000000000000}"/>
          </ac:picMkLst>
        </pc:picChg>
        <pc:cxnChg chg="del">
          <ac:chgData name="Mario Inchiosa" userId="a68f721e-84cd-432a-8c8c-742df6547c1f" providerId="ADAL" clId="{6298A847-0A12-4E0F-BC72-39335E95CEEF}" dt="2019-05-24T19:21:53.322" v="30" actId="478"/>
          <ac:cxnSpMkLst>
            <pc:docMk/>
            <pc:sldMk cId="3427951504" sldId="477"/>
            <ac:cxnSpMk id="15" creationId="{00000000-0000-0000-0000-000000000000}"/>
          </ac:cxnSpMkLst>
        </pc:cxnChg>
        <pc:cxnChg chg="mod">
          <ac:chgData name="Mario Inchiosa" userId="a68f721e-84cd-432a-8c8c-742df6547c1f" providerId="ADAL" clId="{6298A847-0A12-4E0F-BC72-39335E95CEEF}" dt="2019-05-24T19:22:15.333" v="86" actId="1035"/>
          <ac:cxnSpMkLst>
            <pc:docMk/>
            <pc:sldMk cId="3427951504" sldId="477"/>
            <ac:cxnSpMk id="33" creationId="{00000000-0000-0000-0000-000000000000}"/>
          </ac:cxnSpMkLst>
        </pc:cxnChg>
        <pc:cxnChg chg="del">
          <ac:chgData name="Mario Inchiosa" userId="a68f721e-84cd-432a-8c8c-742df6547c1f" providerId="ADAL" clId="{6298A847-0A12-4E0F-BC72-39335E95CEEF}" dt="2019-05-24T19:21:47.885" v="29" actId="478"/>
          <ac:cxnSpMkLst>
            <pc:docMk/>
            <pc:sldMk cId="3427951504" sldId="477"/>
            <ac:cxnSpMk id="34" creationId="{00000000-0000-0000-0000-000000000000}"/>
          </ac:cxnSpMkLst>
        </pc:cxnChg>
      </pc:sldChg>
      <pc:sldChg chg="modTransition">
        <pc:chgData name="Mario Inchiosa" userId="a68f721e-84cd-432a-8c8c-742df6547c1f" providerId="ADAL" clId="{6298A847-0A12-4E0F-BC72-39335E95CEEF}" dt="2019-05-24T19:24:47.803" v="87"/>
        <pc:sldMkLst>
          <pc:docMk/>
          <pc:sldMk cId="2304069312" sldId="478"/>
        </pc:sldMkLst>
      </pc:sldChg>
      <pc:sldChg chg="modTransition">
        <pc:chgData name="Mario Inchiosa" userId="a68f721e-84cd-432a-8c8c-742df6547c1f" providerId="ADAL" clId="{6298A847-0A12-4E0F-BC72-39335E95CEEF}" dt="2019-05-24T19:24:52.271" v="88"/>
        <pc:sldMkLst>
          <pc:docMk/>
          <pc:sldMk cId="3410681136" sldId="479"/>
        </pc:sldMkLst>
      </pc:sldChg>
      <pc:sldChg chg="modTransition">
        <pc:chgData name="Mario Inchiosa" userId="a68f721e-84cd-432a-8c8c-742df6547c1f" providerId="ADAL" clId="{6298A847-0A12-4E0F-BC72-39335E95CEEF}" dt="2019-05-24T19:24:55.577" v="89"/>
        <pc:sldMkLst>
          <pc:docMk/>
          <pc:sldMk cId="2753499950" sldId="480"/>
        </pc:sldMkLst>
      </pc:sldChg>
      <pc:sldChg chg="modTransition">
        <pc:chgData name="Mario Inchiosa" userId="a68f721e-84cd-432a-8c8c-742df6547c1f" providerId="ADAL" clId="{6298A847-0A12-4E0F-BC72-39335E95CEEF}" dt="2019-05-24T23:46:18.112" v="187"/>
        <pc:sldMkLst>
          <pc:docMk/>
          <pc:sldMk cId="2375952461" sldId="495"/>
        </pc:sldMkLst>
      </pc:sldChg>
      <pc:sldChg chg="modTransition">
        <pc:chgData name="Mario Inchiosa" userId="a68f721e-84cd-432a-8c8c-742df6547c1f" providerId="ADAL" clId="{6298A847-0A12-4E0F-BC72-39335E95CEEF}" dt="2019-05-24T23:46:18.112" v="187"/>
        <pc:sldMkLst>
          <pc:docMk/>
          <pc:sldMk cId="607593984" sldId="496"/>
        </pc:sldMkLst>
      </pc:sldChg>
      <pc:sldChg chg="modTransition">
        <pc:chgData name="Mario Inchiosa" userId="a68f721e-84cd-432a-8c8c-742df6547c1f" providerId="ADAL" clId="{6298A847-0A12-4E0F-BC72-39335E95CEEF}" dt="2019-05-24T23:46:18.112" v="187"/>
        <pc:sldMkLst>
          <pc:docMk/>
          <pc:sldMk cId="3318974765" sldId="497"/>
        </pc:sldMkLst>
      </pc:sldChg>
      <pc:sldChg chg="modTransition">
        <pc:chgData name="Mario Inchiosa" userId="a68f721e-84cd-432a-8c8c-742df6547c1f" providerId="ADAL" clId="{6298A847-0A12-4E0F-BC72-39335E95CEEF}" dt="2019-05-24T23:46:18.112" v="187"/>
        <pc:sldMkLst>
          <pc:docMk/>
          <pc:sldMk cId="889941575" sldId="498"/>
        </pc:sldMkLst>
      </pc:sldChg>
      <pc:sldChg chg="del">
        <pc:chgData name="Mario Inchiosa" userId="a68f721e-84cd-432a-8c8c-742df6547c1f" providerId="ADAL" clId="{6298A847-0A12-4E0F-BC72-39335E95CEEF}" dt="2019-05-24T23:44:47.220" v="157" actId="2696"/>
        <pc:sldMkLst>
          <pc:docMk/>
          <pc:sldMk cId="2802889414" sldId="499"/>
        </pc:sldMkLst>
      </pc:sldChg>
      <pc:sldChg chg="del">
        <pc:chgData name="Mario Inchiosa" userId="a68f721e-84cd-432a-8c8c-742df6547c1f" providerId="ADAL" clId="{6298A847-0A12-4E0F-BC72-39335E95CEEF}" dt="2019-05-24T23:44:47.256" v="158" actId="2696"/>
        <pc:sldMkLst>
          <pc:docMk/>
          <pc:sldMk cId="1209194123" sldId="500"/>
        </pc:sldMkLst>
      </pc:sldChg>
      <pc:sldChg chg="del">
        <pc:chgData name="Mario Inchiosa" userId="a68f721e-84cd-432a-8c8c-742df6547c1f" providerId="ADAL" clId="{6298A847-0A12-4E0F-BC72-39335E95CEEF}" dt="2019-05-24T23:44:47.280" v="159" actId="2696"/>
        <pc:sldMkLst>
          <pc:docMk/>
          <pc:sldMk cId="2677506099" sldId="501"/>
        </pc:sldMkLst>
      </pc:sldChg>
      <pc:sldChg chg="del">
        <pc:chgData name="Mario Inchiosa" userId="a68f721e-84cd-432a-8c8c-742df6547c1f" providerId="ADAL" clId="{6298A847-0A12-4E0F-BC72-39335E95CEEF}" dt="2019-05-24T23:44:47.299" v="160" actId="2696"/>
        <pc:sldMkLst>
          <pc:docMk/>
          <pc:sldMk cId="677845214" sldId="502"/>
        </pc:sldMkLst>
      </pc:sldChg>
      <pc:sldChg chg="del">
        <pc:chgData name="Mario Inchiosa" userId="a68f721e-84cd-432a-8c8c-742df6547c1f" providerId="ADAL" clId="{6298A847-0A12-4E0F-BC72-39335E95CEEF}" dt="2019-05-24T23:44:47.316" v="161" actId="2696"/>
        <pc:sldMkLst>
          <pc:docMk/>
          <pc:sldMk cId="155399490" sldId="503"/>
        </pc:sldMkLst>
      </pc:sldChg>
      <pc:sldChg chg="del">
        <pc:chgData name="Mario Inchiosa" userId="a68f721e-84cd-432a-8c8c-742df6547c1f" providerId="ADAL" clId="{6298A847-0A12-4E0F-BC72-39335E95CEEF}" dt="2019-05-24T23:44:47.329" v="162" actId="2696"/>
        <pc:sldMkLst>
          <pc:docMk/>
          <pc:sldMk cId="2610955115" sldId="504"/>
        </pc:sldMkLst>
      </pc:sldChg>
      <pc:sldChg chg="del">
        <pc:chgData name="Mario Inchiosa" userId="a68f721e-84cd-432a-8c8c-742df6547c1f" providerId="ADAL" clId="{6298A847-0A12-4E0F-BC72-39335E95CEEF}" dt="2019-05-24T23:44:47.337" v="163" actId="2696"/>
        <pc:sldMkLst>
          <pc:docMk/>
          <pc:sldMk cId="661084055" sldId="505"/>
        </pc:sldMkLst>
      </pc:sldChg>
      <pc:sldChg chg="modSp">
        <pc:chgData name="Mario Inchiosa" userId="a68f721e-84cd-432a-8c8c-742df6547c1f" providerId="ADAL" clId="{6298A847-0A12-4E0F-BC72-39335E95CEEF}" dt="2019-05-24T19:33:24.802" v="130" actId="20577"/>
        <pc:sldMkLst>
          <pc:docMk/>
          <pc:sldMk cId="538936863" sldId="506"/>
        </pc:sldMkLst>
        <pc:spChg chg="mod">
          <ac:chgData name="Mario Inchiosa" userId="a68f721e-84cd-432a-8c8c-742df6547c1f" providerId="ADAL" clId="{6298A847-0A12-4E0F-BC72-39335E95CEEF}" dt="2019-05-24T19:33:24.802" v="130" actId="20577"/>
          <ac:spMkLst>
            <pc:docMk/>
            <pc:sldMk cId="538936863" sldId="506"/>
            <ac:spMk id="6" creationId="{00000000-0000-0000-0000-000000000000}"/>
          </ac:spMkLst>
        </pc:spChg>
      </pc:sldChg>
      <pc:sldChg chg="modTransition">
        <pc:chgData name="Mario Inchiosa" userId="a68f721e-84cd-432a-8c8c-742df6547c1f" providerId="ADAL" clId="{6298A847-0A12-4E0F-BC72-39335E95CEEF}" dt="2019-05-24T19:17:09.944" v="0"/>
        <pc:sldMkLst>
          <pc:docMk/>
          <pc:sldMk cId="1088679098" sldId="508"/>
        </pc:sldMkLst>
      </pc:sldChg>
      <pc:sldChg chg="del">
        <pc:chgData name="Mario Inchiosa" userId="a68f721e-84cd-432a-8c8c-742df6547c1f" providerId="ADAL" clId="{6298A847-0A12-4E0F-BC72-39335E95CEEF}" dt="2019-05-24T23:44:47.514" v="173" actId="2696"/>
        <pc:sldMkLst>
          <pc:docMk/>
          <pc:sldMk cId="427867325" sldId="509"/>
        </pc:sldMkLst>
      </pc:sldChg>
      <pc:sldChg chg="modTransition">
        <pc:chgData name="Mario Inchiosa" userId="a68f721e-84cd-432a-8c8c-742df6547c1f" providerId="ADAL" clId="{6298A847-0A12-4E0F-BC72-39335E95CEEF}" dt="2019-05-24T19:24:58.784" v="90"/>
        <pc:sldMkLst>
          <pc:docMk/>
          <pc:sldMk cId="3321843744" sldId="511"/>
        </pc:sldMkLst>
      </pc:sldChg>
      <pc:sldChg chg="del">
        <pc:chgData name="Mario Inchiosa" userId="a68f721e-84cd-432a-8c8c-742df6547c1f" providerId="ADAL" clId="{6298A847-0A12-4E0F-BC72-39335E95CEEF}" dt="2019-05-24T23:44:47.348" v="164" actId="2696"/>
        <pc:sldMkLst>
          <pc:docMk/>
          <pc:sldMk cId="3691606582" sldId="512"/>
        </pc:sldMkLst>
      </pc:sldChg>
      <pc:sldChg chg="del">
        <pc:chgData name="Mario Inchiosa" userId="a68f721e-84cd-432a-8c8c-742df6547c1f" providerId="ADAL" clId="{6298A847-0A12-4E0F-BC72-39335E95CEEF}" dt="2019-05-24T23:44:47.380" v="165" actId="2696"/>
        <pc:sldMkLst>
          <pc:docMk/>
          <pc:sldMk cId="2440666305" sldId="513"/>
        </pc:sldMkLst>
      </pc:sldChg>
      <pc:sldChg chg="del">
        <pc:chgData name="Mario Inchiosa" userId="a68f721e-84cd-432a-8c8c-742df6547c1f" providerId="ADAL" clId="{6298A847-0A12-4E0F-BC72-39335E95CEEF}" dt="2019-05-24T23:44:47.388" v="166" actId="2696"/>
        <pc:sldMkLst>
          <pc:docMk/>
          <pc:sldMk cId="1514295281" sldId="514"/>
        </pc:sldMkLst>
      </pc:sldChg>
      <pc:sldChg chg="del">
        <pc:chgData name="Mario Inchiosa" userId="a68f721e-84cd-432a-8c8c-742df6547c1f" providerId="ADAL" clId="{6298A847-0A12-4E0F-BC72-39335E95CEEF}" dt="2019-05-24T23:44:47.416" v="167" actId="2696"/>
        <pc:sldMkLst>
          <pc:docMk/>
          <pc:sldMk cId="1258001382" sldId="515"/>
        </pc:sldMkLst>
      </pc:sldChg>
      <pc:sldChg chg="del">
        <pc:chgData name="Mario Inchiosa" userId="a68f721e-84cd-432a-8c8c-742df6547c1f" providerId="ADAL" clId="{6298A847-0A12-4E0F-BC72-39335E95CEEF}" dt="2019-05-24T23:44:47.438" v="168" actId="2696"/>
        <pc:sldMkLst>
          <pc:docMk/>
          <pc:sldMk cId="2834258872" sldId="516"/>
        </pc:sldMkLst>
      </pc:sldChg>
      <pc:sldChg chg="del">
        <pc:chgData name="Mario Inchiosa" userId="a68f721e-84cd-432a-8c8c-742df6547c1f" providerId="ADAL" clId="{6298A847-0A12-4E0F-BC72-39335E95CEEF}" dt="2019-05-24T23:44:47.462" v="169" actId="2696"/>
        <pc:sldMkLst>
          <pc:docMk/>
          <pc:sldMk cId="2019466348" sldId="517"/>
        </pc:sldMkLst>
      </pc:sldChg>
      <pc:sldChg chg="del">
        <pc:chgData name="Mario Inchiosa" userId="a68f721e-84cd-432a-8c8c-742df6547c1f" providerId="ADAL" clId="{6298A847-0A12-4E0F-BC72-39335E95CEEF}" dt="2019-05-24T23:44:47.484" v="170" actId="2696"/>
        <pc:sldMkLst>
          <pc:docMk/>
          <pc:sldMk cId="3639228135" sldId="518"/>
        </pc:sldMkLst>
      </pc:sldChg>
      <pc:sldChg chg="del">
        <pc:chgData name="Mario Inchiosa" userId="a68f721e-84cd-432a-8c8c-742df6547c1f" providerId="ADAL" clId="{6298A847-0A12-4E0F-BC72-39335E95CEEF}" dt="2019-05-24T23:44:47.504" v="172" actId="2696"/>
        <pc:sldMkLst>
          <pc:docMk/>
          <pc:sldMk cId="730598425" sldId="519"/>
        </pc:sldMkLst>
      </pc:sldChg>
      <pc:sldChg chg="del">
        <pc:chgData name="Mario Inchiosa" userId="a68f721e-84cd-432a-8c8c-742df6547c1f" providerId="ADAL" clId="{6298A847-0A12-4E0F-BC72-39335E95CEEF}" dt="2019-05-24T23:44:47.519" v="174" actId="2696"/>
        <pc:sldMkLst>
          <pc:docMk/>
          <pc:sldMk cId="4177922268" sldId="520"/>
        </pc:sldMkLst>
      </pc:sldChg>
      <pc:sldMasterChg chg="del delSldLayout">
        <pc:chgData name="Mario Inchiosa" userId="a68f721e-84cd-432a-8c8c-742df6547c1f" providerId="ADAL" clId="{6298A847-0A12-4E0F-BC72-39335E95CEEF}" dt="2019-05-24T23:44:47.545" v="186" actId="2696"/>
        <pc:sldMasterMkLst>
          <pc:docMk/>
          <pc:sldMasterMk cId="256352219" sldId="2147483791"/>
        </pc:sldMasterMkLst>
        <pc:sldLayoutChg chg="del">
          <pc:chgData name="Mario Inchiosa" userId="a68f721e-84cd-432a-8c8c-742df6547c1f" providerId="ADAL" clId="{6298A847-0A12-4E0F-BC72-39335E95CEEF}" dt="2019-05-24T23:44:47.521" v="175" actId="2696"/>
          <pc:sldLayoutMkLst>
            <pc:docMk/>
            <pc:sldMasterMk cId="256352219" sldId="2147483791"/>
            <pc:sldLayoutMk cId="3877842231" sldId="2147483792"/>
          </pc:sldLayoutMkLst>
        </pc:sldLayoutChg>
        <pc:sldLayoutChg chg="del">
          <pc:chgData name="Mario Inchiosa" userId="a68f721e-84cd-432a-8c8c-742df6547c1f" providerId="ADAL" clId="{6298A847-0A12-4E0F-BC72-39335E95CEEF}" dt="2019-05-24T23:44:47.523" v="176" actId="2696"/>
          <pc:sldLayoutMkLst>
            <pc:docMk/>
            <pc:sldMasterMk cId="256352219" sldId="2147483791"/>
            <pc:sldLayoutMk cId="3559097869" sldId="2147483793"/>
          </pc:sldLayoutMkLst>
        </pc:sldLayoutChg>
        <pc:sldLayoutChg chg="del">
          <pc:chgData name="Mario Inchiosa" userId="a68f721e-84cd-432a-8c8c-742df6547c1f" providerId="ADAL" clId="{6298A847-0A12-4E0F-BC72-39335E95CEEF}" dt="2019-05-24T23:44:47.527" v="177" actId="2696"/>
          <pc:sldLayoutMkLst>
            <pc:docMk/>
            <pc:sldMasterMk cId="256352219" sldId="2147483791"/>
            <pc:sldLayoutMk cId="3876529551" sldId="2147483794"/>
          </pc:sldLayoutMkLst>
        </pc:sldLayoutChg>
        <pc:sldLayoutChg chg="del">
          <pc:chgData name="Mario Inchiosa" userId="a68f721e-84cd-432a-8c8c-742df6547c1f" providerId="ADAL" clId="{6298A847-0A12-4E0F-BC72-39335E95CEEF}" dt="2019-05-24T23:44:47.529" v="178" actId="2696"/>
          <pc:sldLayoutMkLst>
            <pc:docMk/>
            <pc:sldMasterMk cId="256352219" sldId="2147483791"/>
            <pc:sldLayoutMk cId="3013785533" sldId="2147483795"/>
          </pc:sldLayoutMkLst>
        </pc:sldLayoutChg>
        <pc:sldLayoutChg chg="del">
          <pc:chgData name="Mario Inchiosa" userId="a68f721e-84cd-432a-8c8c-742df6547c1f" providerId="ADAL" clId="{6298A847-0A12-4E0F-BC72-39335E95CEEF}" dt="2019-05-24T23:44:47.531" v="179" actId="2696"/>
          <pc:sldLayoutMkLst>
            <pc:docMk/>
            <pc:sldMasterMk cId="256352219" sldId="2147483791"/>
            <pc:sldLayoutMk cId="2400448617" sldId="2147483796"/>
          </pc:sldLayoutMkLst>
        </pc:sldLayoutChg>
        <pc:sldLayoutChg chg="del">
          <pc:chgData name="Mario Inchiosa" userId="a68f721e-84cd-432a-8c8c-742df6547c1f" providerId="ADAL" clId="{6298A847-0A12-4E0F-BC72-39335E95CEEF}" dt="2019-05-24T23:44:47.532" v="180" actId="2696"/>
          <pc:sldLayoutMkLst>
            <pc:docMk/>
            <pc:sldMasterMk cId="256352219" sldId="2147483791"/>
            <pc:sldLayoutMk cId="1118822794" sldId="2147483797"/>
          </pc:sldLayoutMkLst>
        </pc:sldLayoutChg>
        <pc:sldLayoutChg chg="del">
          <pc:chgData name="Mario Inchiosa" userId="a68f721e-84cd-432a-8c8c-742df6547c1f" providerId="ADAL" clId="{6298A847-0A12-4E0F-BC72-39335E95CEEF}" dt="2019-05-24T23:44:47.534" v="181" actId="2696"/>
          <pc:sldLayoutMkLst>
            <pc:docMk/>
            <pc:sldMasterMk cId="256352219" sldId="2147483791"/>
            <pc:sldLayoutMk cId="1075289672" sldId="2147483798"/>
          </pc:sldLayoutMkLst>
        </pc:sldLayoutChg>
        <pc:sldLayoutChg chg="del">
          <pc:chgData name="Mario Inchiosa" userId="a68f721e-84cd-432a-8c8c-742df6547c1f" providerId="ADAL" clId="{6298A847-0A12-4E0F-BC72-39335E95CEEF}" dt="2019-05-24T23:44:47.535" v="182" actId="2696"/>
          <pc:sldLayoutMkLst>
            <pc:docMk/>
            <pc:sldMasterMk cId="256352219" sldId="2147483791"/>
            <pc:sldLayoutMk cId="1761095949" sldId="2147483799"/>
          </pc:sldLayoutMkLst>
        </pc:sldLayoutChg>
        <pc:sldLayoutChg chg="del">
          <pc:chgData name="Mario Inchiosa" userId="a68f721e-84cd-432a-8c8c-742df6547c1f" providerId="ADAL" clId="{6298A847-0A12-4E0F-BC72-39335E95CEEF}" dt="2019-05-24T23:44:47.537" v="183" actId="2696"/>
          <pc:sldLayoutMkLst>
            <pc:docMk/>
            <pc:sldMasterMk cId="256352219" sldId="2147483791"/>
            <pc:sldLayoutMk cId="3721964535" sldId="2147483800"/>
          </pc:sldLayoutMkLst>
        </pc:sldLayoutChg>
        <pc:sldLayoutChg chg="del">
          <pc:chgData name="Mario Inchiosa" userId="a68f721e-84cd-432a-8c8c-742df6547c1f" providerId="ADAL" clId="{6298A847-0A12-4E0F-BC72-39335E95CEEF}" dt="2019-05-24T23:44:47.538" v="184" actId="2696"/>
          <pc:sldLayoutMkLst>
            <pc:docMk/>
            <pc:sldMasterMk cId="256352219" sldId="2147483791"/>
            <pc:sldLayoutMk cId="2448860899" sldId="2147483801"/>
          </pc:sldLayoutMkLst>
        </pc:sldLayoutChg>
        <pc:sldLayoutChg chg="del">
          <pc:chgData name="Mario Inchiosa" userId="a68f721e-84cd-432a-8c8c-742df6547c1f" providerId="ADAL" clId="{6298A847-0A12-4E0F-BC72-39335E95CEEF}" dt="2019-05-24T23:44:47.539" v="185" actId="2696"/>
          <pc:sldLayoutMkLst>
            <pc:docMk/>
            <pc:sldMasterMk cId="256352219" sldId="2147483791"/>
            <pc:sldLayoutMk cId="2402979321" sldId="2147483802"/>
          </pc:sldLayoutMkLst>
        </pc:sldLayoutChg>
      </pc:sldMasterChg>
      <pc:sldMasterChg chg="delSldLayout">
        <pc:chgData name="Mario Inchiosa" userId="a68f721e-84cd-432a-8c8c-742df6547c1f" providerId="ADAL" clId="{6298A847-0A12-4E0F-BC72-39335E95CEEF}" dt="2019-05-24T23:44:47.498" v="171" actId="2696"/>
        <pc:sldMasterMkLst>
          <pc:docMk/>
          <pc:sldMasterMk cId="947740507" sldId="2147483804"/>
        </pc:sldMasterMkLst>
        <pc:sldLayoutChg chg="del">
          <pc:chgData name="Mario Inchiosa" userId="a68f721e-84cd-432a-8c8c-742df6547c1f" providerId="ADAL" clId="{6298A847-0A12-4E0F-BC72-39335E95CEEF}" dt="2019-05-24T23:44:47.498" v="171" actId="2696"/>
          <pc:sldLayoutMkLst>
            <pc:docMk/>
            <pc:sldMasterMk cId="947740507" sldId="2147483804"/>
            <pc:sldLayoutMk cId="1576870751" sldId="2147483827"/>
          </pc:sldLayoutMkLst>
        </pc:sldLayoutChg>
      </pc:sldMasterChg>
    </pc:docChg>
  </pc:docChgLst>
  <pc:docChgLst>
    <pc:chgData name="Hang Zhang" userId="ff8492e9-ed73-4e49-b365-7472cbc2dbb0" providerId="ADAL" clId="{8FCAC341-723F-48F7-9A3B-03A4B1C98007}"/>
    <pc:docChg chg="custSel addSld modSld">
      <pc:chgData name="Hang Zhang" userId="ff8492e9-ed73-4e49-b365-7472cbc2dbb0" providerId="ADAL" clId="{8FCAC341-723F-48F7-9A3B-03A4B1C98007}" dt="2019-05-23T00:04:01.368" v="547" actId="20577"/>
      <pc:docMkLst>
        <pc:docMk/>
      </pc:docMkLst>
      <pc:sldChg chg="modSp">
        <pc:chgData name="Hang Zhang" userId="ff8492e9-ed73-4e49-b365-7472cbc2dbb0" providerId="ADAL" clId="{8FCAC341-723F-48F7-9A3B-03A4B1C98007}" dt="2019-05-22T23:05:37.128" v="192" actId="20577"/>
        <pc:sldMkLst>
          <pc:docMk/>
          <pc:sldMk cId="2474405100" sldId="472"/>
        </pc:sldMkLst>
        <pc:spChg chg="mod">
          <ac:chgData name="Hang Zhang" userId="ff8492e9-ed73-4e49-b365-7472cbc2dbb0" providerId="ADAL" clId="{8FCAC341-723F-48F7-9A3B-03A4B1C98007}" dt="2019-05-22T23:05:37.128" v="192" actId="20577"/>
          <ac:spMkLst>
            <pc:docMk/>
            <pc:sldMk cId="2474405100" sldId="472"/>
            <ac:spMk id="6" creationId="{00000000-0000-0000-0000-000000000000}"/>
          </ac:spMkLst>
        </pc:spChg>
      </pc:sldChg>
      <pc:sldChg chg="modSp">
        <pc:chgData name="Hang Zhang" userId="ff8492e9-ed73-4e49-b365-7472cbc2dbb0" providerId="ADAL" clId="{8FCAC341-723F-48F7-9A3B-03A4B1C98007}" dt="2019-05-22T23:04:07.817" v="1" actId="1076"/>
        <pc:sldMkLst>
          <pc:docMk/>
          <pc:sldMk cId="1059308194" sldId="473"/>
        </pc:sldMkLst>
        <pc:spChg chg="mod">
          <ac:chgData name="Hang Zhang" userId="ff8492e9-ed73-4e49-b365-7472cbc2dbb0" providerId="ADAL" clId="{8FCAC341-723F-48F7-9A3B-03A4B1C98007}" dt="2019-05-22T23:04:07.817" v="1" actId="1076"/>
          <ac:spMkLst>
            <pc:docMk/>
            <pc:sldMk cId="1059308194" sldId="473"/>
            <ac:spMk id="7" creationId="{00000000-0000-0000-0000-000000000000}"/>
          </ac:spMkLst>
        </pc:spChg>
      </pc:sldChg>
      <pc:sldChg chg="modAnim">
        <pc:chgData name="Hang Zhang" userId="ff8492e9-ed73-4e49-b365-7472cbc2dbb0" providerId="ADAL" clId="{8FCAC341-723F-48F7-9A3B-03A4B1C98007}" dt="2019-05-22T23:07:08.824" v="194"/>
        <pc:sldMkLst>
          <pc:docMk/>
          <pc:sldMk cId="1757663759" sldId="522"/>
        </pc:sldMkLst>
      </pc:sldChg>
      <pc:sldChg chg="addSp modSp">
        <pc:chgData name="Hang Zhang" userId="ff8492e9-ed73-4e49-b365-7472cbc2dbb0" providerId="ADAL" clId="{8FCAC341-723F-48F7-9A3B-03A4B1C98007}" dt="2019-05-22T23:15:53.549" v="226" actId="1076"/>
        <pc:sldMkLst>
          <pc:docMk/>
          <pc:sldMk cId="3748908936" sldId="10467"/>
        </pc:sldMkLst>
        <pc:spChg chg="add mod">
          <ac:chgData name="Hang Zhang" userId="ff8492e9-ed73-4e49-b365-7472cbc2dbb0" providerId="ADAL" clId="{8FCAC341-723F-48F7-9A3B-03A4B1C98007}" dt="2019-05-22T23:09:28.829" v="200" actId="14100"/>
          <ac:spMkLst>
            <pc:docMk/>
            <pc:sldMk cId="3748908936" sldId="10467"/>
            <ac:spMk id="20" creationId="{194142B8-19CD-45C9-A798-13127809C991}"/>
          </ac:spMkLst>
        </pc:spChg>
        <pc:picChg chg="add mod">
          <ac:chgData name="Hang Zhang" userId="ff8492e9-ed73-4e49-b365-7472cbc2dbb0" providerId="ADAL" clId="{8FCAC341-723F-48F7-9A3B-03A4B1C98007}" dt="2019-05-22T23:15:22.170" v="221" actId="1076"/>
          <ac:picMkLst>
            <pc:docMk/>
            <pc:sldMk cId="3748908936" sldId="10467"/>
            <ac:picMk id="21" creationId="{2432000C-1784-4DDA-8C72-0B4BFE2765C5}"/>
          </ac:picMkLst>
        </pc:picChg>
        <pc:picChg chg="add mod">
          <ac:chgData name="Hang Zhang" userId="ff8492e9-ed73-4e49-b365-7472cbc2dbb0" providerId="ADAL" clId="{8FCAC341-723F-48F7-9A3B-03A4B1C98007}" dt="2019-05-22T23:15:53.549" v="226" actId="1076"/>
          <ac:picMkLst>
            <pc:docMk/>
            <pc:sldMk cId="3748908936" sldId="10467"/>
            <ac:picMk id="22" creationId="{AA3D26D3-711B-4B68-BBF7-CC9DAE3CAC34}"/>
          </ac:picMkLst>
        </pc:picChg>
        <pc:picChg chg="add mod">
          <ac:chgData name="Hang Zhang" userId="ff8492e9-ed73-4e49-b365-7472cbc2dbb0" providerId="ADAL" clId="{8FCAC341-723F-48F7-9A3B-03A4B1C98007}" dt="2019-05-22T23:11:17.928" v="208" actId="14100"/>
          <ac:picMkLst>
            <pc:docMk/>
            <pc:sldMk cId="3748908936" sldId="10467"/>
            <ac:picMk id="1026" creationId="{B654E6C6-2EEB-4850-A522-942268F6B161}"/>
          </ac:picMkLst>
        </pc:picChg>
        <pc:picChg chg="add mod">
          <ac:chgData name="Hang Zhang" userId="ff8492e9-ed73-4e49-b365-7472cbc2dbb0" providerId="ADAL" clId="{8FCAC341-723F-48F7-9A3B-03A4B1C98007}" dt="2019-05-22T23:11:30.362" v="211" actId="14100"/>
          <ac:picMkLst>
            <pc:docMk/>
            <pc:sldMk cId="3748908936" sldId="10467"/>
            <ac:picMk id="1028" creationId="{B647B4ED-AD71-45C4-8763-DE0D5F85B7B0}"/>
          </ac:picMkLst>
        </pc:picChg>
        <pc:picChg chg="add mod">
          <ac:chgData name="Hang Zhang" userId="ff8492e9-ed73-4e49-b365-7472cbc2dbb0" providerId="ADAL" clId="{8FCAC341-723F-48F7-9A3B-03A4B1C98007}" dt="2019-05-22T23:12:50.556" v="216" actId="1076"/>
          <ac:picMkLst>
            <pc:docMk/>
            <pc:sldMk cId="3748908936" sldId="10467"/>
            <ac:picMk id="1030" creationId="{C48AA24A-FE64-4B84-AAAD-D2A18C4D43DA}"/>
          </ac:picMkLst>
        </pc:picChg>
      </pc:sldChg>
      <pc:sldChg chg="addSp modSp add">
        <pc:chgData name="Hang Zhang" userId="ff8492e9-ed73-4e49-b365-7472cbc2dbb0" providerId="ADAL" clId="{8FCAC341-723F-48F7-9A3B-03A4B1C98007}" dt="2019-05-23T00:04:01.368" v="547" actId="20577"/>
        <pc:sldMkLst>
          <pc:docMk/>
          <pc:sldMk cId="2004718717" sldId="10468"/>
        </pc:sldMkLst>
        <pc:spChg chg="add mod">
          <ac:chgData name="Hang Zhang" userId="ff8492e9-ed73-4e49-b365-7472cbc2dbb0" providerId="ADAL" clId="{8FCAC341-723F-48F7-9A3B-03A4B1C98007}" dt="2019-05-23T00:04:01.368" v="547" actId="20577"/>
          <ac:spMkLst>
            <pc:docMk/>
            <pc:sldMk cId="2004718717" sldId="10468"/>
            <ac:spMk id="2" creationId="{0990B313-DA5A-49CC-83CD-77DF40084FAE}"/>
          </ac:spMkLst>
        </pc:spChg>
        <pc:spChg chg="add">
          <ac:chgData name="Hang Zhang" userId="ff8492e9-ed73-4e49-b365-7472cbc2dbb0" providerId="ADAL" clId="{8FCAC341-723F-48F7-9A3B-03A4B1C98007}" dt="2019-05-22T23:17:30.304" v="310"/>
          <ac:spMkLst>
            <pc:docMk/>
            <pc:sldMk cId="2004718717" sldId="10468"/>
            <ac:spMk id="3" creationId="{500F0287-9E4D-4815-B823-063202EF2F9E}"/>
          </ac:spMkLst>
        </pc:spChg>
        <pc:spChg chg="add mod">
          <ac:chgData name="Hang Zhang" userId="ff8492e9-ed73-4e49-b365-7472cbc2dbb0" providerId="ADAL" clId="{8FCAC341-723F-48F7-9A3B-03A4B1C98007}" dt="2019-05-22T23:17:57.625" v="386" actId="14100"/>
          <ac:spMkLst>
            <pc:docMk/>
            <pc:sldMk cId="2004718717" sldId="10468"/>
            <ac:spMk id="4" creationId="{31BE48BC-9B3D-41DE-A8CB-96EB20C74D0D}"/>
          </ac:spMkLst>
        </pc:spChg>
      </pc:sldChg>
    </pc:docChg>
  </pc:docChgLst>
  <pc:docChgLst>
    <pc:chgData name="Hang Zhang" userId="S::hangzh@microsoft.com::ff8492e9-ed73-4e49-b365-7472cbc2dbb0" providerId="AD" clId="Web-{C1B272B5-A02E-4E63-AA54-ADB1F31D6858}"/>
    <pc:docChg chg="modSld">
      <pc:chgData name="Hang Zhang" userId="S::hangzh@microsoft.com::ff8492e9-ed73-4e49-b365-7472cbc2dbb0" providerId="AD" clId="Web-{C1B272B5-A02E-4E63-AA54-ADB1F31D6858}" dt="2019-05-27T15:50:02.844" v="1" actId="1076"/>
      <pc:docMkLst>
        <pc:docMk/>
      </pc:docMkLst>
      <pc:sldChg chg="modSp">
        <pc:chgData name="Hang Zhang" userId="S::hangzh@microsoft.com::ff8492e9-ed73-4e49-b365-7472cbc2dbb0" providerId="AD" clId="Web-{C1B272B5-A02E-4E63-AA54-ADB1F31D6858}" dt="2019-05-27T15:50:02.844" v="1" actId="1076"/>
        <pc:sldMkLst>
          <pc:docMk/>
          <pc:sldMk cId="1059308194" sldId="473"/>
        </pc:sldMkLst>
        <pc:spChg chg="mod">
          <ac:chgData name="Hang Zhang" userId="S::hangzh@microsoft.com::ff8492e9-ed73-4e49-b365-7472cbc2dbb0" providerId="AD" clId="Web-{C1B272B5-A02E-4E63-AA54-ADB1F31D6858}" dt="2019-05-27T15:48:14.909" v="0" actId="1076"/>
          <ac:spMkLst>
            <pc:docMk/>
            <pc:sldMk cId="1059308194" sldId="473"/>
            <ac:spMk id="4" creationId="{00000000-0000-0000-0000-000000000000}"/>
          </ac:spMkLst>
        </pc:spChg>
        <pc:spChg chg="mod">
          <ac:chgData name="Hang Zhang" userId="S::hangzh@microsoft.com::ff8492e9-ed73-4e49-b365-7472cbc2dbb0" providerId="AD" clId="Web-{C1B272B5-A02E-4E63-AA54-ADB1F31D6858}" dt="2019-05-27T15:50:02.844" v="1" actId="1076"/>
          <ac:spMkLst>
            <pc:docMk/>
            <pc:sldMk cId="1059308194" sldId="473"/>
            <ac:spMk id="9" creationId="{00000000-0000-0000-0000-000000000000}"/>
          </ac:spMkLst>
        </pc:spChg>
      </pc:sldChg>
    </pc:docChg>
  </pc:docChgLst>
  <pc:docChgLst>
    <pc:chgData name="Hang Zhang" userId="S::hangzh@microsoft.com::ff8492e9-ed73-4e49-b365-7472cbc2dbb0" providerId="AD" clId="Web-{C8A3CFE2-419C-46A8-855A-0F014C9E1D41}"/>
    <pc:docChg chg="modSld">
      <pc:chgData name="Hang Zhang" userId="S::hangzh@microsoft.com::ff8492e9-ed73-4e49-b365-7472cbc2dbb0" providerId="AD" clId="Web-{C8A3CFE2-419C-46A8-855A-0F014C9E1D41}" dt="2019-05-27T15:45:10.284" v="9" actId="20577"/>
      <pc:docMkLst>
        <pc:docMk/>
      </pc:docMkLst>
      <pc:sldChg chg="modSp">
        <pc:chgData name="Hang Zhang" userId="S::hangzh@microsoft.com::ff8492e9-ed73-4e49-b365-7472cbc2dbb0" providerId="AD" clId="Web-{C8A3CFE2-419C-46A8-855A-0F014C9E1D41}" dt="2019-05-27T15:45:10.284" v="8" actId="20577"/>
        <pc:sldMkLst>
          <pc:docMk/>
          <pc:sldMk cId="2474405100" sldId="472"/>
        </pc:sldMkLst>
        <pc:spChg chg="mod">
          <ac:chgData name="Hang Zhang" userId="S::hangzh@microsoft.com::ff8492e9-ed73-4e49-b365-7472cbc2dbb0" providerId="AD" clId="Web-{C8A3CFE2-419C-46A8-855A-0F014C9E1D41}" dt="2019-05-27T15:45:10.284" v="8" actId="20577"/>
          <ac:spMkLst>
            <pc:docMk/>
            <pc:sldMk cId="2474405100" sldId="472"/>
            <ac:spMk id="6" creationId="{00000000-0000-0000-0000-000000000000}"/>
          </ac:spMkLst>
        </pc:spChg>
      </pc:sldChg>
    </pc:docChg>
  </pc:docChgLst>
  <pc:docChgLst>
    <pc:chgData name="Hang Zhang" userId="ff8492e9-ed73-4e49-b365-7472cbc2dbb0" providerId="ADAL" clId="{46E93333-943F-3942-97B0-20AD076C60B7}"/>
    <pc:docChg chg="undo custSel addSld delSld modSld sldOrd">
      <pc:chgData name="Hang Zhang" userId="ff8492e9-ed73-4e49-b365-7472cbc2dbb0" providerId="ADAL" clId="{46E93333-943F-3942-97B0-20AD076C60B7}" dt="2019-05-28T01:02:45.841" v="2189" actId="20577"/>
      <pc:docMkLst>
        <pc:docMk/>
      </pc:docMkLst>
      <pc:sldChg chg="addSp modSp">
        <pc:chgData name="Hang Zhang" userId="ff8492e9-ed73-4e49-b365-7472cbc2dbb0" providerId="ADAL" clId="{46E93333-943F-3942-97B0-20AD076C60B7}" dt="2019-05-27T23:46:14.581" v="1752" actId="20577"/>
        <pc:sldMkLst>
          <pc:docMk/>
          <pc:sldMk cId="2474405100" sldId="472"/>
        </pc:sldMkLst>
        <pc:spChg chg="add mod">
          <ac:chgData name="Hang Zhang" userId="ff8492e9-ed73-4e49-b365-7472cbc2dbb0" providerId="ADAL" clId="{46E93333-943F-3942-97B0-20AD076C60B7}" dt="2019-05-27T15:00:01.757" v="1144" actId="767"/>
          <ac:spMkLst>
            <pc:docMk/>
            <pc:sldMk cId="2474405100" sldId="472"/>
            <ac:spMk id="2" creationId="{2225E7D7-9971-D44B-8936-B8A0AB06D8AD}"/>
          </ac:spMkLst>
        </pc:spChg>
        <pc:spChg chg="add mod">
          <ac:chgData name="Hang Zhang" userId="ff8492e9-ed73-4e49-b365-7472cbc2dbb0" providerId="ADAL" clId="{46E93333-943F-3942-97B0-20AD076C60B7}" dt="2019-05-27T15:00:03.621" v="1145" actId="767"/>
          <ac:spMkLst>
            <pc:docMk/>
            <pc:sldMk cId="2474405100" sldId="472"/>
            <ac:spMk id="4" creationId="{44890A23-42A6-3F4E-9E8B-415880505BBE}"/>
          </ac:spMkLst>
        </pc:spChg>
        <pc:spChg chg="mod">
          <ac:chgData name="Hang Zhang" userId="ff8492e9-ed73-4e49-b365-7472cbc2dbb0" providerId="ADAL" clId="{46E93333-943F-3942-97B0-20AD076C60B7}" dt="2019-05-27T23:46:14.581" v="1752" actId="20577"/>
          <ac:spMkLst>
            <pc:docMk/>
            <pc:sldMk cId="2474405100" sldId="472"/>
            <ac:spMk id="6" creationId="{00000000-0000-0000-0000-000000000000}"/>
          </ac:spMkLst>
        </pc:spChg>
      </pc:sldChg>
      <pc:sldChg chg="delSp">
        <pc:chgData name="Hang Zhang" userId="ff8492e9-ed73-4e49-b365-7472cbc2dbb0" providerId="ADAL" clId="{46E93333-943F-3942-97B0-20AD076C60B7}" dt="2019-05-27T15:57:04.161" v="1724" actId="478"/>
        <pc:sldMkLst>
          <pc:docMk/>
          <pc:sldMk cId="897441458" sldId="848"/>
        </pc:sldMkLst>
        <pc:spChg chg="del">
          <ac:chgData name="Hang Zhang" userId="ff8492e9-ed73-4e49-b365-7472cbc2dbb0" providerId="ADAL" clId="{46E93333-943F-3942-97B0-20AD076C60B7}" dt="2019-05-27T15:57:04.161" v="1724" actId="478"/>
          <ac:spMkLst>
            <pc:docMk/>
            <pc:sldMk cId="897441458" sldId="848"/>
            <ac:spMk id="3" creationId="{EDD48472-02F2-41AA-86A3-0A1AEF389FA2}"/>
          </ac:spMkLst>
        </pc:spChg>
      </pc:sldChg>
      <pc:sldChg chg="addSp delSp modSp">
        <pc:chgData name="Hang Zhang" userId="ff8492e9-ed73-4e49-b365-7472cbc2dbb0" providerId="ADAL" clId="{46E93333-943F-3942-97B0-20AD076C60B7}" dt="2019-05-28T00:42:13.786" v="2185" actId="478"/>
        <pc:sldMkLst>
          <pc:docMk/>
          <pc:sldMk cId="860355754" sldId="982"/>
        </pc:sldMkLst>
        <pc:spChg chg="add del mod">
          <ac:chgData name="Hang Zhang" userId="ff8492e9-ed73-4e49-b365-7472cbc2dbb0" providerId="ADAL" clId="{46E93333-943F-3942-97B0-20AD076C60B7}" dt="2019-05-28T00:42:13.786" v="2185" actId="478"/>
          <ac:spMkLst>
            <pc:docMk/>
            <pc:sldMk cId="860355754" sldId="982"/>
            <ac:spMk id="3" creationId="{8808D6A9-0E8B-B842-A539-687B6A547132}"/>
          </ac:spMkLst>
        </pc:spChg>
        <pc:spChg chg="del">
          <ac:chgData name="Hang Zhang" userId="ff8492e9-ed73-4e49-b365-7472cbc2dbb0" providerId="ADAL" clId="{46E93333-943F-3942-97B0-20AD076C60B7}" dt="2019-05-28T00:42:06.946" v="2184" actId="478"/>
          <ac:spMkLst>
            <pc:docMk/>
            <pc:sldMk cId="860355754" sldId="982"/>
            <ac:spMk id="762882" creationId="{00000000-0000-0000-0000-000000000000}"/>
          </ac:spMkLst>
        </pc:spChg>
      </pc:sldChg>
      <pc:sldChg chg="modSp">
        <pc:chgData name="Hang Zhang" userId="ff8492e9-ed73-4e49-b365-7472cbc2dbb0" providerId="ADAL" clId="{46E93333-943F-3942-97B0-20AD076C60B7}" dt="2019-05-27T15:57:44.059" v="1744" actId="2711"/>
        <pc:sldMkLst>
          <pc:docMk/>
          <pc:sldMk cId="3190248810" sldId="1024"/>
        </pc:sldMkLst>
        <pc:spChg chg="mod">
          <ac:chgData name="Hang Zhang" userId="ff8492e9-ed73-4e49-b365-7472cbc2dbb0" providerId="ADAL" clId="{46E93333-943F-3942-97B0-20AD076C60B7}" dt="2019-05-27T15:57:27.782" v="1741" actId="1036"/>
          <ac:spMkLst>
            <pc:docMk/>
            <pc:sldMk cId="3190248810" sldId="1024"/>
            <ac:spMk id="2" creationId="{00000000-0000-0000-0000-000000000000}"/>
          </ac:spMkLst>
        </pc:spChg>
        <pc:spChg chg="mod">
          <ac:chgData name="Hang Zhang" userId="ff8492e9-ed73-4e49-b365-7472cbc2dbb0" providerId="ADAL" clId="{46E93333-943F-3942-97B0-20AD076C60B7}" dt="2019-05-27T15:57:27.782" v="1741" actId="1036"/>
          <ac:spMkLst>
            <pc:docMk/>
            <pc:sldMk cId="3190248810" sldId="1024"/>
            <ac:spMk id="7" creationId="{00000000-0000-0000-0000-000000000000}"/>
          </ac:spMkLst>
        </pc:spChg>
        <pc:spChg chg="mod">
          <ac:chgData name="Hang Zhang" userId="ff8492e9-ed73-4e49-b365-7472cbc2dbb0" providerId="ADAL" clId="{46E93333-943F-3942-97B0-20AD076C60B7}" dt="2019-05-27T15:57:27.782" v="1741" actId="1036"/>
          <ac:spMkLst>
            <pc:docMk/>
            <pc:sldMk cId="3190248810" sldId="1024"/>
            <ac:spMk id="12" creationId="{00000000-0000-0000-0000-000000000000}"/>
          </ac:spMkLst>
        </pc:spChg>
        <pc:spChg chg="mod">
          <ac:chgData name="Hang Zhang" userId="ff8492e9-ed73-4e49-b365-7472cbc2dbb0" providerId="ADAL" clId="{46E93333-943F-3942-97B0-20AD076C60B7}" dt="2019-05-27T15:57:27.782" v="1741" actId="1036"/>
          <ac:spMkLst>
            <pc:docMk/>
            <pc:sldMk cId="3190248810" sldId="1024"/>
            <ac:spMk id="14" creationId="{00000000-0000-0000-0000-000000000000}"/>
          </ac:spMkLst>
        </pc:spChg>
        <pc:spChg chg="mod">
          <ac:chgData name="Hang Zhang" userId="ff8492e9-ed73-4e49-b365-7472cbc2dbb0" providerId="ADAL" clId="{46E93333-943F-3942-97B0-20AD076C60B7}" dt="2019-05-27T15:57:27.782" v="1741" actId="1036"/>
          <ac:spMkLst>
            <pc:docMk/>
            <pc:sldMk cId="3190248810" sldId="1024"/>
            <ac:spMk id="15" creationId="{00000000-0000-0000-0000-000000000000}"/>
          </ac:spMkLst>
        </pc:spChg>
        <pc:spChg chg="mod">
          <ac:chgData name="Hang Zhang" userId="ff8492e9-ed73-4e49-b365-7472cbc2dbb0" providerId="ADAL" clId="{46E93333-943F-3942-97B0-20AD076C60B7}" dt="2019-05-27T15:57:27.782" v="1741" actId="1036"/>
          <ac:spMkLst>
            <pc:docMk/>
            <pc:sldMk cId="3190248810" sldId="1024"/>
            <ac:spMk id="16" creationId="{00000000-0000-0000-0000-000000000000}"/>
          </ac:spMkLst>
        </pc:spChg>
        <pc:spChg chg="mod">
          <ac:chgData name="Hang Zhang" userId="ff8492e9-ed73-4e49-b365-7472cbc2dbb0" providerId="ADAL" clId="{46E93333-943F-3942-97B0-20AD076C60B7}" dt="2019-05-27T15:57:44.059" v="1744" actId="2711"/>
          <ac:spMkLst>
            <pc:docMk/>
            <pc:sldMk cId="3190248810" sldId="1024"/>
            <ac:spMk id="17" creationId="{C3548F2B-96A6-4392-B239-3E5C3C11322E}"/>
          </ac:spMkLst>
        </pc:spChg>
        <pc:cxnChg chg="mod">
          <ac:chgData name="Hang Zhang" userId="ff8492e9-ed73-4e49-b365-7472cbc2dbb0" providerId="ADAL" clId="{46E93333-943F-3942-97B0-20AD076C60B7}" dt="2019-05-27T15:57:27.782" v="1741" actId="1036"/>
          <ac:cxnSpMkLst>
            <pc:docMk/>
            <pc:sldMk cId="3190248810" sldId="1024"/>
            <ac:cxnSpMk id="4" creationId="{00000000-0000-0000-0000-000000000000}"/>
          </ac:cxnSpMkLst>
        </pc:cxnChg>
        <pc:cxnChg chg="mod">
          <ac:chgData name="Hang Zhang" userId="ff8492e9-ed73-4e49-b365-7472cbc2dbb0" providerId="ADAL" clId="{46E93333-943F-3942-97B0-20AD076C60B7}" dt="2019-05-27T15:57:27.782" v="1741" actId="1036"/>
          <ac:cxnSpMkLst>
            <pc:docMk/>
            <pc:sldMk cId="3190248810" sldId="1024"/>
            <ac:cxnSpMk id="6" creationId="{00000000-0000-0000-0000-000000000000}"/>
          </ac:cxnSpMkLst>
        </pc:cxnChg>
        <pc:cxnChg chg="mod">
          <ac:chgData name="Hang Zhang" userId="ff8492e9-ed73-4e49-b365-7472cbc2dbb0" providerId="ADAL" clId="{46E93333-943F-3942-97B0-20AD076C60B7}" dt="2019-05-27T15:57:27.782" v="1741" actId="1036"/>
          <ac:cxnSpMkLst>
            <pc:docMk/>
            <pc:sldMk cId="3190248810" sldId="1024"/>
            <ac:cxnSpMk id="9" creationId="{00000000-0000-0000-0000-000000000000}"/>
          </ac:cxnSpMkLst>
        </pc:cxnChg>
        <pc:cxnChg chg="mod">
          <ac:chgData name="Hang Zhang" userId="ff8492e9-ed73-4e49-b365-7472cbc2dbb0" providerId="ADAL" clId="{46E93333-943F-3942-97B0-20AD076C60B7}" dt="2019-05-27T15:57:27.782" v="1741" actId="1036"/>
          <ac:cxnSpMkLst>
            <pc:docMk/>
            <pc:sldMk cId="3190248810" sldId="1024"/>
            <ac:cxnSpMk id="11" creationId="{00000000-0000-0000-0000-000000000000}"/>
          </ac:cxnSpMkLst>
        </pc:cxnChg>
      </pc:sldChg>
      <pc:sldChg chg="ord">
        <pc:chgData name="Hang Zhang" userId="ff8492e9-ed73-4e49-b365-7472cbc2dbb0" providerId="ADAL" clId="{46E93333-943F-3942-97B0-20AD076C60B7}" dt="2019-05-27T15:14:42.370" v="1641"/>
        <pc:sldMkLst>
          <pc:docMk/>
          <pc:sldMk cId="4079640996" sldId="1446"/>
        </pc:sldMkLst>
      </pc:sldChg>
      <pc:sldChg chg="modSp">
        <pc:chgData name="Hang Zhang" userId="ff8492e9-ed73-4e49-b365-7472cbc2dbb0" providerId="ADAL" clId="{46E93333-943F-3942-97B0-20AD076C60B7}" dt="2019-05-27T15:28:58.103" v="1683" actId="108"/>
        <pc:sldMkLst>
          <pc:docMk/>
          <pc:sldMk cId="1037021651" sldId="1466"/>
        </pc:sldMkLst>
        <pc:spChg chg="mod">
          <ac:chgData name="Hang Zhang" userId="ff8492e9-ed73-4e49-b365-7472cbc2dbb0" providerId="ADAL" clId="{46E93333-943F-3942-97B0-20AD076C60B7}" dt="2019-05-27T15:28:58.103" v="1683" actId="108"/>
          <ac:spMkLst>
            <pc:docMk/>
            <pc:sldMk cId="1037021651" sldId="1466"/>
            <ac:spMk id="3" creationId="{BEBC50CE-7B33-485B-AEC7-D1F891D9BC88}"/>
          </ac:spMkLst>
        </pc:spChg>
      </pc:sldChg>
      <pc:sldChg chg="delSp">
        <pc:chgData name="Hang Zhang" userId="ff8492e9-ed73-4e49-b365-7472cbc2dbb0" providerId="ADAL" clId="{46E93333-943F-3942-97B0-20AD076C60B7}" dt="2019-05-27T15:15:21.952" v="1642" actId="478"/>
        <pc:sldMkLst>
          <pc:docMk/>
          <pc:sldMk cId="3445770023" sldId="1522"/>
        </pc:sldMkLst>
        <pc:spChg chg="del">
          <ac:chgData name="Hang Zhang" userId="ff8492e9-ed73-4e49-b365-7472cbc2dbb0" providerId="ADAL" clId="{46E93333-943F-3942-97B0-20AD076C60B7}" dt="2019-05-27T15:15:21.952" v="1642" actId="478"/>
          <ac:spMkLst>
            <pc:docMk/>
            <pc:sldMk cId="3445770023" sldId="1522"/>
            <ac:spMk id="4" creationId="{341C1AA9-0AC4-4D29-8A97-36130A4617D1}"/>
          </ac:spMkLst>
        </pc:spChg>
      </pc:sldChg>
      <pc:sldChg chg="delSp">
        <pc:chgData name="Hang Zhang" userId="ff8492e9-ed73-4e49-b365-7472cbc2dbb0" providerId="ADAL" clId="{46E93333-943F-3942-97B0-20AD076C60B7}" dt="2019-05-27T15:15:39.557" v="1644" actId="478"/>
        <pc:sldMkLst>
          <pc:docMk/>
          <pc:sldMk cId="35519684" sldId="1523"/>
        </pc:sldMkLst>
        <pc:spChg chg="del">
          <ac:chgData name="Hang Zhang" userId="ff8492e9-ed73-4e49-b365-7472cbc2dbb0" providerId="ADAL" clId="{46E93333-943F-3942-97B0-20AD076C60B7}" dt="2019-05-27T15:15:39.557" v="1644" actId="478"/>
          <ac:spMkLst>
            <pc:docMk/>
            <pc:sldMk cId="35519684" sldId="1523"/>
            <ac:spMk id="3" creationId="{FF091361-082A-48EE-B659-105E8DA444EE}"/>
          </ac:spMkLst>
        </pc:spChg>
      </pc:sldChg>
      <pc:sldChg chg="delSp">
        <pc:chgData name="Hang Zhang" userId="ff8492e9-ed73-4e49-b365-7472cbc2dbb0" providerId="ADAL" clId="{46E93333-943F-3942-97B0-20AD076C60B7}" dt="2019-05-27T15:15:29.840" v="1643" actId="478"/>
        <pc:sldMkLst>
          <pc:docMk/>
          <pc:sldMk cId="3183987473" sldId="1524"/>
        </pc:sldMkLst>
        <pc:spChg chg="del">
          <ac:chgData name="Hang Zhang" userId="ff8492e9-ed73-4e49-b365-7472cbc2dbb0" providerId="ADAL" clId="{46E93333-943F-3942-97B0-20AD076C60B7}" dt="2019-05-27T15:15:29.840" v="1643" actId="478"/>
          <ac:spMkLst>
            <pc:docMk/>
            <pc:sldMk cId="3183987473" sldId="1524"/>
            <ac:spMk id="4" creationId="{CE0FA874-9F70-4C20-9EB5-1BD813350ABE}"/>
          </ac:spMkLst>
        </pc:spChg>
      </pc:sldChg>
      <pc:sldChg chg="delSp">
        <pc:chgData name="Hang Zhang" userId="ff8492e9-ed73-4e49-b365-7472cbc2dbb0" providerId="ADAL" clId="{46E93333-943F-3942-97B0-20AD076C60B7}" dt="2019-05-27T15:16:01.975" v="1645" actId="478"/>
        <pc:sldMkLst>
          <pc:docMk/>
          <pc:sldMk cId="1982745818" sldId="1525"/>
        </pc:sldMkLst>
        <pc:spChg chg="del">
          <ac:chgData name="Hang Zhang" userId="ff8492e9-ed73-4e49-b365-7472cbc2dbb0" providerId="ADAL" clId="{46E93333-943F-3942-97B0-20AD076C60B7}" dt="2019-05-27T15:16:01.975" v="1645" actId="478"/>
          <ac:spMkLst>
            <pc:docMk/>
            <pc:sldMk cId="1982745818" sldId="1525"/>
            <ac:spMk id="3" creationId="{AEAC2A50-E30C-4CA0-87A8-C3F7C7D58A9C}"/>
          </ac:spMkLst>
        </pc:spChg>
      </pc:sldChg>
      <pc:sldChg chg="delSp">
        <pc:chgData name="Hang Zhang" userId="ff8492e9-ed73-4e49-b365-7472cbc2dbb0" providerId="ADAL" clId="{46E93333-943F-3942-97B0-20AD076C60B7}" dt="2019-05-27T15:16:10.972" v="1646" actId="478"/>
        <pc:sldMkLst>
          <pc:docMk/>
          <pc:sldMk cId="733244099" sldId="1528"/>
        </pc:sldMkLst>
        <pc:spChg chg="del">
          <ac:chgData name="Hang Zhang" userId="ff8492e9-ed73-4e49-b365-7472cbc2dbb0" providerId="ADAL" clId="{46E93333-943F-3942-97B0-20AD076C60B7}" dt="2019-05-27T15:16:10.972" v="1646" actId="478"/>
          <ac:spMkLst>
            <pc:docMk/>
            <pc:sldMk cId="733244099" sldId="1528"/>
            <ac:spMk id="3" creationId="{24EC07ED-690C-413F-BEDC-98BE553D2043}"/>
          </ac:spMkLst>
        </pc:spChg>
      </pc:sldChg>
      <pc:sldChg chg="del">
        <pc:chgData name="Hang Zhang" userId="ff8492e9-ed73-4e49-b365-7472cbc2dbb0" providerId="ADAL" clId="{46E93333-943F-3942-97B0-20AD076C60B7}" dt="2019-05-28T00:44:17.428" v="2187" actId="2696"/>
        <pc:sldMkLst>
          <pc:docMk/>
          <pc:sldMk cId="4205218647" sldId="1555"/>
        </pc:sldMkLst>
      </pc:sldChg>
      <pc:sldChg chg="addSp modSp">
        <pc:chgData name="Hang Zhang" userId="ff8492e9-ed73-4e49-b365-7472cbc2dbb0" providerId="ADAL" clId="{46E93333-943F-3942-97B0-20AD076C60B7}" dt="2019-05-28T01:02:45.841" v="2189" actId="20577"/>
        <pc:sldMkLst>
          <pc:docMk/>
          <pc:sldMk cId="3759949869" sldId="10465"/>
        </pc:sldMkLst>
        <pc:graphicFrameChg chg="add mod modGraphic">
          <ac:chgData name="Hang Zhang" userId="ff8492e9-ed73-4e49-b365-7472cbc2dbb0" providerId="ADAL" clId="{46E93333-943F-3942-97B0-20AD076C60B7}" dt="2019-05-28T01:02:45.841" v="2189" actId="20577"/>
          <ac:graphicFrameMkLst>
            <pc:docMk/>
            <pc:sldMk cId="3759949869" sldId="10465"/>
            <ac:graphicFrameMk id="2" creationId="{D84DA175-3FA6-5F4C-BCB3-80E869AF163D}"/>
          </ac:graphicFrameMkLst>
        </pc:graphicFrameChg>
        <pc:picChg chg="add mod">
          <ac:chgData name="Hang Zhang" userId="ff8492e9-ed73-4e49-b365-7472cbc2dbb0" providerId="ADAL" clId="{46E93333-943F-3942-97B0-20AD076C60B7}" dt="2019-05-27T14:06:13.383" v="10" actId="14100"/>
          <ac:picMkLst>
            <pc:docMk/>
            <pc:sldMk cId="3759949869" sldId="10465"/>
            <ac:picMk id="5" creationId="{193E3AA5-1F47-8645-AB0B-51520432EF93}"/>
          </ac:picMkLst>
        </pc:picChg>
        <pc:picChg chg="add mod">
          <ac:chgData name="Hang Zhang" userId="ff8492e9-ed73-4e49-b365-7472cbc2dbb0" providerId="ADAL" clId="{46E93333-943F-3942-97B0-20AD076C60B7}" dt="2019-05-27T14:08:34.899" v="23" actId="27614"/>
          <ac:picMkLst>
            <pc:docMk/>
            <pc:sldMk cId="3759949869" sldId="10465"/>
            <ac:picMk id="7" creationId="{2FFBFEF4-3D73-4A4B-A87C-9253E7FC04F5}"/>
          </ac:picMkLst>
        </pc:picChg>
        <pc:picChg chg="add mod">
          <ac:chgData name="Hang Zhang" userId="ff8492e9-ed73-4e49-b365-7472cbc2dbb0" providerId="ADAL" clId="{46E93333-943F-3942-97B0-20AD076C60B7}" dt="2019-05-27T14:10:59.315" v="115" actId="962"/>
          <ac:picMkLst>
            <pc:docMk/>
            <pc:sldMk cId="3759949869" sldId="10465"/>
            <ac:picMk id="10" creationId="{E7E20A22-7EB7-DB41-8A29-0742FA9CC324}"/>
          </ac:picMkLst>
        </pc:picChg>
        <pc:picChg chg="add mod">
          <ac:chgData name="Hang Zhang" userId="ff8492e9-ed73-4e49-b365-7472cbc2dbb0" providerId="ADAL" clId="{46E93333-943F-3942-97B0-20AD076C60B7}" dt="2019-05-27T14:13:08.354" v="129" actId="962"/>
          <ac:picMkLst>
            <pc:docMk/>
            <pc:sldMk cId="3759949869" sldId="10465"/>
            <ac:picMk id="12" creationId="{CD7B0D78-8223-F842-A69C-BB8D5848F937}"/>
          </ac:picMkLst>
        </pc:picChg>
      </pc:sldChg>
      <pc:sldChg chg="modAnim">
        <pc:chgData name="Hang Zhang" userId="ff8492e9-ed73-4e49-b365-7472cbc2dbb0" providerId="ADAL" clId="{46E93333-943F-3942-97B0-20AD076C60B7}" dt="2019-05-27T15:17:54.301" v="1647"/>
        <pc:sldMkLst>
          <pc:docMk/>
          <pc:sldMk cId="3748908936" sldId="10467"/>
        </pc:sldMkLst>
      </pc:sldChg>
      <pc:sldChg chg="modSp">
        <pc:chgData name="Hang Zhang" userId="ff8492e9-ed73-4e49-b365-7472cbc2dbb0" providerId="ADAL" clId="{46E93333-943F-3942-97B0-20AD076C60B7}" dt="2019-05-28T00:43:10.513" v="2186" actId="20577"/>
        <pc:sldMkLst>
          <pc:docMk/>
          <pc:sldMk cId="2004718717" sldId="10468"/>
        </pc:sldMkLst>
        <pc:spChg chg="mod">
          <ac:chgData name="Hang Zhang" userId="ff8492e9-ed73-4e49-b365-7472cbc2dbb0" providerId="ADAL" clId="{46E93333-943F-3942-97B0-20AD076C60B7}" dt="2019-05-28T00:43:10.513" v="2186" actId="20577"/>
          <ac:spMkLst>
            <pc:docMk/>
            <pc:sldMk cId="2004718717" sldId="10468"/>
            <ac:spMk id="2" creationId="{0990B313-DA5A-49CC-83CD-77DF40084FAE}"/>
          </ac:spMkLst>
        </pc:spChg>
      </pc:sldChg>
      <pc:sldChg chg="addSp modSp new add">
        <pc:chgData name="Hang Zhang" userId="ff8492e9-ed73-4e49-b365-7472cbc2dbb0" providerId="ADAL" clId="{46E93333-943F-3942-97B0-20AD076C60B7}" dt="2019-05-28T00:39:54.930" v="2183" actId="13926"/>
        <pc:sldMkLst>
          <pc:docMk/>
          <pc:sldMk cId="3434676869" sldId="10469"/>
        </pc:sldMkLst>
        <pc:spChg chg="add">
          <ac:chgData name="Hang Zhang" userId="ff8492e9-ed73-4e49-b365-7472cbc2dbb0" providerId="ADAL" clId="{46E93333-943F-3942-97B0-20AD076C60B7}" dt="2019-05-27T14:36:34.660" v="438"/>
          <ac:spMkLst>
            <pc:docMk/>
            <pc:sldMk cId="3434676869" sldId="10469"/>
            <ac:spMk id="2" creationId="{53116CD4-B258-6240-8812-D48F119B353D}"/>
          </ac:spMkLst>
        </pc:spChg>
        <pc:spChg chg="add mod">
          <ac:chgData name="Hang Zhang" userId="ff8492e9-ed73-4e49-b365-7472cbc2dbb0" providerId="ADAL" clId="{46E93333-943F-3942-97B0-20AD076C60B7}" dt="2019-05-28T00:33:41.148" v="1875" actId="20577"/>
          <ac:spMkLst>
            <pc:docMk/>
            <pc:sldMk cId="3434676869" sldId="10469"/>
            <ac:spMk id="3" creationId="{0A1036B7-457D-AA43-9169-88EB7E2A56D4}"/>
          </ac:spMkLst>
        </pc:spChg>
        <pc:spChg chg="add mod">
          <ac:chgData name="Hang Zhang" userId="ff8492e9-ed73-4e49-b365-7472cbc2dbb0" providerId="ADAL" clId="{46E93333-943F-3942-97B0-20AD076C60B7}" dt="2019-05-28T00:39:54.930" v="2183" actId="13926"/>
          <ac:spMkLst>
            <pc:docMk/>
            <pc:sldMk cId="3434676869" sldId="10469"/>
            <ac:spMk id="4" creationId="{1A21A1B0-9FB4-9F49-A33B-A10F78D1E569}"/>
          </ac:spMkLst>
        </pc:spChg>
      </pc:sldChg>
      <pc:sldChg chg="new add del">
        <pc:chgData name="Hang Zhang" userId="ff8492e9-ed73-4e49-b365-7472cbc2dbb0" providerId="ADAL" clId="{46E93333-943F-3942-97B0-20AD076C60B7}" dt="2019-05-27T15:19:15.721" v="1650" actId="2696"/>
        <pc:sldMkLst>
          <pc:docMk/>
          <pc:sldMk cId="817124504" sldId="10470"/>
        </pc:sldMkLst>
      </pc:sldChg>
      <pc:sldChg chg="addSp delSp modSp add">
        <pc:chgData name="Hang Zhang" userId="ff8492e9-ed73-4e49-b365-7472cbc2dbb0" providerId="ADAL" clId="{46E93333-943F-3942-97B0-20AD076C60B7}" dt="2019-05-27T15:41:04.174" v="1723" actId="1076"/>
        <pc:sldMkLst>
          <pc:docMk/>
          <pc:sldMk cId="1870518190" sldId="10470"/>
        </pc:sldMkLst>
        <pc:spChg chg="del">
          <ac:chgData name="Hang Zhang" userId="ff8492e9-ed73-4e49-b365-7472cbc2dbb0" providerId="ADAL" clId="{46E93333-943F-3942-97B0-20AD076C60B7}" dt="2019-05-27T15:33:40.651" v="1697" actId="478"/>
          <ac:spMkLst>
            <pc:docMk/>
            <pc:sldMk cId="1870518190" sldId="10470"/>
            <ac:spMk id="2" creationId="{00000000-0000-0000-0000-000000000000}"/>
          </ac:spMkLst>
        </pc:spChg>
        <pc:spChg chg="del">
          <ac:chgData name="Hang Zhang" userId="ff8492e9-ed73-4e49-b365-7472cbc2dbb0" providerId="ADAL" clId="{46E93333-943F-3942-97B0-20AD076C60B7}" dt="2019-05-27T15:33:40.651" v="1697" actId="478"/>
          <ac:spMkLst>
            <pc:docMk/>
            <pc:sldMk cId="1870518190" sldId="10470"/>
            <ac:spMk id="5" creationId="{00000000-0000-0000-0000-000000000000}"/>
          </ac:spMkLst>
        </pc:spChg>
        <pc:spChg chg="add del mod">
          <ac:chgData name="Hang Zhang" userId="ff8492e9-ed73-4e49-b365-7472cbc2dbb0" providerId="ADAL" clId="{46E93333-943F-3942-97B0-20AD076C60B7}" dt="2019-05-27T15:33:43.957" v="1698" actId="478"/>
          <ac:spMkLst>
            <pc:docMk/>
            <pc:sldMk cId="1870518190" sldId="10470"/>
            <ac:spMk id="7" creationId="{F37F35B4-C44C-0E40-80BD-8521B44978B0}"/>
          </ac:spMkLst>
        </pc:spChg>
        <pc:spChg chg="del">
          <ac:chgData name="Hang Zhang" userId="ff8492e9-ed73-4e49-b365-7472cbc2dbb0" providerId="ADAL" clId="{46E93333-943F-3942-97B0-20AD076C60B7}" dt="2019-05-27T15:33:40.651" v="1697" actId="478"/>
          <ac:spMkLst>
            <pc:docMk/>
            <pc:sldMk cId="1870518190" sldId="10470"/>
            <ac:spMk id="9" creationId="{00000000-0000-0000-0000-000000000000}"/>
          </ac:spMkLst>
        </pc:spChg>
        <pc:spChg chg="del">
          <ac:chgData name="Hang Zhang" userId="ff8492e9-ed73-4e49-b365-7472cbc2dbb0" providerId="ADAL" clId="{46E93333-943F-3942-97B0-20AD076C60B7}" dt="2019-05-27T15:33:40.651" v="1697" actId="478"/>
          <ac:spMkLst>
            <pc:docMk/>
            <pc:sldMk cId="1870518190" sldId="10470"/>
            <ac:spMk id="14" creationId="{00000000-0000-0000-0000-000000000000}"/>
          </ac:spMkLst>
        </pc:spChg>
        <pc:spChg chg="del">
          <ac:chgData name="Hang Zhang" userId="ff8492e9-ed73-4e49-b365-7472cbc2dbb0" providerId="ADAL" clId="{46E93333-943F-3942-97B0-20AD076C60B7}" dt="2019-05-27T15:33:40.651" v="1697" actId="478"/>
          <ac:spMkLst>
            <pc:docMk/>
            <pc:sldMk cId="1870518190" sldId="10470"/>
            <ac:spMk id="19" creationId="{00000000-0000-0000-0000-000000000000}"/>
          </ac:spMkLst>
        </pc:spChg>
        <pc:spChg chg="del">
          <ac:chgData name="Hang Zhang" userId="ff8492e9-ed73-4e49-b365-7472cbc2dbb0" providerId="ADAL" clId="{46E93333-943F-3942-97B0-20AD076C60B7}" dt="2019-05-27T15:33:40.651" v="1697" actId="478"/>
          <ac:spMkLst>
            <pc:docMk/>
            <pc:sldMk cId="1870518190" sldId="10470"/>
            <ac:spMk id="23" creationId="{00000000-0000-0000-0000-000000000000}"/>
          </ac:spMkLst>
        </pc:spChg>
        <pc:spChg chg="del">
          <ac:chgData name="Hang Zhang" userId="ff8492e9-ed73-4e49-b365-7472cbc2dbb0" providerId="ADAL" clId="{46E93333-943F-3942-97B0-20AD076C60B7}" dt="2019-05-27T15:33:40.651" v="1697" actId="478"/>
          <ac:spMkLst>
            <pc:docMk/>
            <pc:sldMk cId="1870518190" sldId="10470"/>
            <ac:spMk id="25" creationId="{00000000-0000-0000-0000-000000000000}"/>
          </ac:spMkLst>
        </pc:spChg>
        <pc:picChg chg="del">
          <ac:chgData name="Hang Zhang" userId="ff8492e9-ed73-4e49-b365-7472cbc2dbb0" providerId="ADAL" clId="{46E93333-943F-3942-97B0-20AD076C60B7}" dt="2019-05-27T15:33:40.651" v="1697" actId="478"/>
          <ac:picMkLst>
            <pc:docMk/>
            <pc:sldMk cId="1870518190" sldId="10470"/>
            <ac:picMk id="4" creationId="{00000000-0000-0000-0000-000000000000}"/>
          </ac:picMkLst>
        </pc:picChg>
        <pc:picChg chg="del">
          <ac:chgData name="Hang Zhang" userId="ff8492e9-ed73-4e49-b365-7472cbc2dbb0" providerId="ADAL" clId="{46E93333-943F-3942-97B0-20AD076C60B7}" dt="2019-05-27T15:33:40.651" v="1697" actId="478"/>
          <ac:picMkLst>
            <pc:docMk/>
            <pc:sldMk cId="1870518190" sldId="10470"/>
            <ac:picMk id="6" creationId="{00000000-0000-0000-0000-000000000000}"/>
          </ac:picMkLst>
        </pc:picChg>
        <pc:picChg chg="add del mod">
          <ac:chgData name="Hang Zhang" userId="ff8492e9-ed73-4e49-b365-7472cbc2dbb0" providerId="ADAL" clId="{46E93333-943F-3942-97B0-20AD076C60B7}" dt="2019-05-27T15:36:24.939" v="1713" actId="478"/>
          <ac:picMkLst>
            <pc:docMk/>
            <pc:sldMk cId="1870518190" sldId="10470"/>
            <ac:picMk id="10" creationId="{7823E411-4BB2-744A-B03C-B659AB1C4F46}"/>
          </ac:picMkLst>
        </pc:picChg>
        <pc:picChg chg="add del">
          <ac:chgData name="Hang Zhang" userId="ff8492e9-ed73-4e49-b365-7472cbc2dbb0" providerId="ADAL" clId="{46E93333-943F-3942-97B0-20AD076C60B7}" dt="2019-05-27T15:36:35.082" v="1715" actId="478"/>
          <ac:picMkLst>
            <pc:docMk/>
            <pc:sldMk cId="1870518190" sldId="10470"/>
            <ac:picMk id="11" creationId="{0151324D-BC98-B949-BF5F-9418993BA2B2}"/>
          </ac:picMkLst>
        </pc:picChg>
        <pc:picChg chg="add mod">
          <ac:chgData name="Hang Zhang" userId="ff8492e9-ed73-4e49-b365-7472cbc2dbb0" providerId="ADAL" clId="{46E93333-943F-3942-97B0-20AD076C60B7}" dt="2019-05-27T15:41:04.174" v="1723" actId="1076"/>
          <ac:picMkLst>
            <pc:docMk/>
            <pc:sldMk cId="1870518190" sldId="10470"/>
            <ac:picMk id="13" creationId="{7BA0107D-11E7-B04C-B967-5DD52B4F9DCB}"/>
          </ac:picMkLst>
        </pc:picChg>
        <pc:picChg chg="del">
          <ac:chgData name="Hang Zhang" userId="ff8492e9-ed73-4e49-b365-7472cbc2dbb0" providerId="ADAL" clId="{46E93333-943F-3942-97B0-20AD076C60B7}" dt="2019-05-27T15:33:40.651" v="1697" actId="478"/>
          <ac:picMkLst>
            <pc:docMk/>
            <pc:sldMk cId="1870518190" sldId="10470"/>
            <ac:picMk id="26" creationId="{00000000-0000-0000-0000-000000000000}"/>
          </ac:picMkLst>
        </pc:picChg>
        <pc:picChg chg="del">
          <ac:chgData name="Hang Zhang" userId="ff8492e9-ed73-4e49-b365-7472cbc2dbb0" providerId="ADAL" clId="{46E93333-943F-3942-97B0-20AD076C60B7}" dt="2019-05-27T15:33:40.651" v="1697" actId="478"/>
          <ac:picMkLst>
            <pc:docMk/>
            <pc:sldMk cId="1870518190" sldId="10470"/>
            <ac:picMk id="28" creationId="{00000000-0000-0000-0000-000000000000}"/>
          </ac:picMkLst>
        </pc:picChg>
        <pc:cxnChg chg="del">
          <ac:chgData name="Hang Zhang" userId="ff8492e9-ed73-4e49-b365-7472cbc2dbb0" providerId="ADAL" clId="{46E93333-943F-3942-97B0-20AD076C60B7}" dt="2019-05-27T15:33:40.651" v="1697" actId="478"/>
          <ac:cxnSpMkLst>
            <pc:docMk/>
            <pc:sldMk cId="1870518190" sldId="10470"/>
            <ac:cxnSpMk id="33" creationId="{00000000-0000-0000-0000-000000000000}"/>
          </ac:cxnSpMkLst>
        </pc:cxnChg>
      </pc:sldChg>
      <pc:sldChg chg="addSp modSp new add del">
        <pc:chgData name="Hang Zhang" userId="ff8492e9-ed73-4e49-b365-7472cbc2dbb0" providerId="ADAL" clId="{46E93333-943F-3942-97B0-20AD076C60B7}" dt="2019-05-27T15:33:31.010" v="1695" actId="2696"/>
        <pc:sldMkLst>
          <pc:docMk/>
          <pc:sldMk cId="2929887891" sldId="10470"/>
        </pc:sldMkLst>
        <pc:picChg chg="add mod">
          <ac:chgData name="Hang Zhang" userId="ff8492e9-ed73-4e49-b365-7472cbc2dbb0" providerId="ADAL" clId="{46E93333-943F-3942-97B0-20AD076C60B7}" dt="2019-05-27T15:32:28.584" v="1694" actId="207"/>
          <ac:picMkLst>
            <pc:docMk/>
            <pc:sldMk cId="2929887891" sldId="10470"/>
            <ac:picMk id="3" creationId="{C1B055A4-7242-0C43-99E0-C153880E5391}"/>
          </ac:picMkLst>
        </pc:picChg>
      </pc:sldChg>
    </pc:docChg>
  </pc:docChgLst>
  <pc:docChgLst>
    <pc:chgData name="Hang Zhang" userId="ff8492e9-ed73-4e49-b365-7472cbc2dbb0" providerId="ADAL" clId="{82532201-20E9-4DF6-B64A-F9F83FE8C48B}"/>
    <pc:docChg chg="undo custSel addSld delSld modSld">
      <pc:chgData name="Hang Zhang" userId="ff8492e9-ed73-4e49-b365-7472cbc2dbb0" providerId="ADAL" clId="{82532201-20E9-4DF6-B64A-F9F83FE8C48B}" dt="2019-05-20T22:46:27.206" v="2378" actId="14100"/>
      <pc:docMkLst>
        <pc:docMk/>
      </pc:docMkLst>
      <pc:sldChg chg="modSp add">
        <pc:chgData name="Hang Zhang" userId="ff8492e9-ed73-4e49-b365-7472cbc2dbb0" providerId="ADAL" clId="{82532201-20E9-4DF6-B64A-F9F83FE8C48B}" dt="2019-05-20T22:05:16.664" v="1945" actId="207"/>
        <pc:sldMkLst>
          <pc:docMk/>
          <pc:sldMk cId="3418176228" sldId="333"/>
        </pc:sldMkLst>
        <pc:graphicFrameChg chg="mod">
          <ac:chgData name="Hang Zhang" userId="ff8492e9-ed73-4e49-b365-7472cbc2dbb0" providerId="ADAL" clId="{82532201-20E9-4DF6-B64A-F9F83FE8C48B}" dt="2019-05-20T22:05:16.664" v="1945" actId="207"/>
          <ac:graphicFrameMkLst>
            <pc:docMk/>
            <pc:sldMk cId="3418176228" sldId="333"/>
            <ac:graphicFrameMk id="6" creationId="{6721650F-3519-48D2-81F8-BEAF1E32A874}"/>
          </ac:graphicFrameMkLst>
        </pc:graphicFrameChg>
      </pc:sldChg>
      <pc:sldChg chg="modSp add">
        <pc:chgData name="Hang Zhang" userId="ff8492e9-ed73-4e49-b365-7472cbc2dbb0" providerId="ADAL" clId="{82532201-20E9-4DF6-B64A-F9F83FE8C48B}" dt="2019-05-20T22:05:02.517" v="1943" actId="207"/>
        <pc:sldMkLst>
          <pc:docMk/>
          <pc:sldMk cId="1056678767" sldId="334"/>
        </pc:sldMkLst>
        <pc:graphicFrameChg chg="mod">
          <ac:chgData name="Hang Zhang" userId="ff8492e9-ed73-4e49-b365-7472cbc2dbb0" providerId="ADAL" clId="{82532201-20E9-4DF6-B64A-F9F83FE8C48B}" dt="2019-05-20T22:05:02.517" v="1943" actId="207"/>
          <ac:graphicFrameMkLst>
            <pc:docMk/>
            <pc:sldMk cId="1056678767" sldId="334"/>
            <ac:graphicFrameMk id="9" creationId="{24323CF8-7835-4F45-A583-143F1EB8639E}"/>
          </ac:graphicFrameMkLst>
        </pc:graphicFrameChg>
      </pc:sldChg>
      <pc:sldChg chg="modSp add">
        <pc:chgData name="Hang Zhang" userId="ff8492e9-ed73-4e49-b365-7472cbc2dbb0" providerId="ADAL" clId="{82532201-20E9-4DF6-B64A-F9F83FE8C48B}" dt="2019-05-20T22:05:27.413" v="1947" actId="207"/>
        <pc:sldMkLst>
          <pc:docMk/>
          <pc:sldMk cId="658601211" sldId="335"/>
        </pc:sldMkLst>
        <pc:graphicFrameChg chg="mod">
          <ac:chgData name="Hang Zhang" userId="ff8492e9-ed73-4e49-b365-7472cbc2dbb0" providerId="ADAL" clId="{82532201-20E9-4DF6-B64A-F9F83FE8C48B}" dt="2019-05-20T22:05:27.413" v="1947" actId="207"/>
          <ac:graphicFrameMkLst>
            <pc:docMk/>
            <pc:sldMk cId="658601211" sldId="335"/>
            <ac:graphicFrameMk id="3" creationId="{99E09AE1-94C5-40DC-8D87-CFCB3ADD1380}"/>
          </ac:graphicFrameMkLst>
        </pc:graphicFrameChg>
      </pc:sldChg>
      <pc:sldChg chg="addSp delSp modSp addAnim delAnim">
        <pc:chgData name="Hang Zhang" userId="ff8492e9-ed73-4e49-b365-7472cbc2dbb0" providerId="ADAL" clId="{82532201-20E9-4DF6-B64A-F9F83FE8C48B}" dt="2019-05-20T19:02:18.022" v="421" actId="1036"/>
        <pc:sldMkLst>
          <pc:docMk/>
          <pc:sldMk cId="4119083991" sldId="423"/>
        </pc:sldMkLst>
        <pc:spChg chg="add del mod">
          <ac:chgData name="Hang Zhang" userId="ff8492e9-ed73-4e49-b365-7472cbc2dbb0" providerId="ADAL" clId="{82532201-20E9-4DF6-B64A-F9F83FE8C48B}" dt="2019-05-20T19:02:18.022" v="421" actId="1036"/>
          <ac:spMkLst>
            <pc:docMk/>
            <pc:sldMk cId="4119083991" sldId="423"/>
            <ac:spMk id="109" creationId="{00000000-0000-0000-0000-000000000000}"/>
          </ac:spMkLst>
        </pc:spChg>
        <pc:spChg chg="mod">
          <ac:chgData name="Hang Zhang" userId="ff8492e9-ed73-4e49-b365-7472cbc2dbb0" providerId="ADAL" clId="{82532201-20E9-4DF6-B64A-F9F83FE8C48B}" dt="2019-05-20T19:01:22.008" v="335" actId="1035"/>
          <ac:spMkLst>
            <pc:docMk/>
            <pc:sldMk cId="4119083991" sldId="423"/>
            <ac:spMk id="110" creationId="{00000000-0000-0000-0000-000000000000}"/>
          </ac:spMkLst>
        </pc:spChg>
        <pc:spChg chg="mod">
          <ac:chgData name="Hang Zhang" userId="ff8492e9-ed73-4e49-b365-7472cbc2dbb0" providerId="ADAL" clId="{82532201-20E9-4DF6-B64A-F9F83FE8C48B}" dt="2019-05-20T19:01:22.008" v="335" actId="1035"/>
          <ac:spMkLst>
            <pc:docMk/>
            <pc:sldMk cId="4119083991" sldId="423"/>
            <ac:spMk id="111" creationId="{00000000-0000-0000-0000-000000000000}"/>
          </ac:spMkLst>
        </pc:spChg>
      </pc:sldChg>
      <pc:sldChg chg="modSp">
        <pc:chgData name="Hang Zhang" userId="ff8492e9-ed73-4e49-b365-7472cbc2dbb0" providerId="ADAL" clId="{82532201-20E9-4DF6-B64A-F9F83FE8C48B}" dt="2019-05-20T18:42:25.275" v="234" actId="255"/>
        <pc:sldMkLst>
          <pc:docMk/>
          <pc:sldMk cId="2474405100" sldId="472"/>
        </pc:sldMkLst>
        <pc:spChg chg="mod">
          <ac:chgData name="Hang Zhang" userId="ff8492e9-ed73-4e49-b365-7472cbc2dbb0" providerId="ADAL" clId="{82532201-20E9-4DF6-B64A-F9F83FE8C48B}" dt="2019-05-20T18:42:25.275" v="234" actId="255"/>
          <ac:spMkLst>
            <pc:docMk/>
            <pc:sldMk cId="2474405100" sldId="472"/>
            <ac:spMk id="6" creationId="{00000000-0000-0000-0000-000000000000}"/>
          </ac:spMkLst>
        </pc:spChg>
      </pc:sldChg>
      <pc:sldChg chg="modSp">
        <pc:chgData name="Hang Zhang" userId="ff8492e9-ed73-4e49-b365-7472cbc2dbb0" providerId="ADAL" clId="{82532201-20E9-4DF6-B64A-F9F83FE8C48B}" dt="2019-05-20T21:01:41.134" v="1808" actId="20577"/>
        <pc:sldMkLst>
          <pc:docMk/>
          <pc:sldMk cId="1059308194" sldId="473"/>
        </pc:sldMkLst>
        <pc:spChg chg="mod">
          <ac:chgData name="Hang Zhang" userId="ff8492e9-ed73-4e49-b365-7472cbc2dbb0" providerId="ADAL" clId="{82532201-20E9-4DF6-B64A-F9F83FE8C48B}" dt="2019-05-20T18:39:21.660" v="57" actId="14100"/>
          <ac:spMkLst>
            <pc:docMk/>
            <pc:sldMk cId="1059308194" sldId="473"/>
            <ac:spMk id="2" creationId="{00000000-0000-0000-0000-000000000000}"/>
          </ac:spMkLst>
        </pc:spChg>
        <pc:spChg chg="mod">
          <ac:chgData name="Hang Zhang" userId="ff8492e9-ed73-4e49-b365-7472cbc2dbb0" providerId="ADAL" clId="{82532201-20E9-4DF6-B64A-F9F83FE8C48B}" dt="2019-05-20T21:01:41.134" v="1808" actId="20577"/>
          <ac:spMkLst>
            <pc:docMk/>
            <pc:sldMk cId="1059308194" sldId="473"/>
            <ac:spMk id="4" creationId="{00000000-0000-0000-0000-000000000000}"/>
          </ac:spMkLst>
        </pc:spChg>
      </pc:sldChg>
      <pc:sldChg chg="addSp delSp modSp add delAnim">
        <pc:chgData name="Hang Zhang" userId="ff8492e9-ed73-4e49-b365-7472cbc2dbb0" providerId="ADAL" clId="{82532201-20E9-4DF6-B64A-F9F83FE8C48B}" dt="2019-05-20T18:44:42.629" v="288" actId="14100"/>
        <pc:sldMkLst>
          <pc:docMk/>
          <pc:sldMk cId="2377374107" sldId="521"/>
        </pc:sldMkLst>
        <pc:spChg chg="mod">
          <ac:chgData name="Hang Zhang" userId="ff8492e9-ed73-4e49-b365-7472cbc2dbb0" providerId="ADAL" clId="{82532201-20E9-4DF6-B64A-F9F83FE8C48B}" dt="2019-05-20T18:44:12.600" v="274" actId="1076"/>
          <ac:spMkLst>
            <pc:docMk/>
            <pc:sldMk cId="2377374107" sldId="521"/>
            <ac:spMk id="2" creationId="{00000000-0000-0000-0000-000000000000}"/>
          </ac:spMkLst>
        </pc:spChg>
        <pc:spChg chg="mod">
          <ac:chgData name="Hang Zhang" userId="ff8492e9-ed73-4e49-b365-7472cbc2dbb0" providerId="ADAL" clId="{82532201-20E9-4DF6-B64A-F9F83FE8C48B}" dt="2019-05-20T18:44:16.792" v="280" actId="20577"/>
          <ac:spMkLst>
            <pc:docMk/>
            <pc:sldMk cId="2377374107" sldId="521"/>
            <ac:spMk id="3" creationId="{00000000-0000-0000-0000-000000000000}"/>
          </ac:spMkLst>
        </pc:spChg>
        <pc:spChg chg="del">
          <ac:chgData name="Hang Zhang" userId="ff8492e9-ed73-4e49-b365-7472cbc2dbb0" providerId="ADAL" clId="{82532201-20E9-4DF6-B64A-F9F83FE8C48B}" dt="2019-05-20T18:44:20.440" v="281" actId="478"/>
          <ac:spMkLst>
            <pc:docMk/>
            <pc:sldMk cId="2377374107" sldId="521"/>
            <ac:spMk id="5" creationId="{00000000-0000-0000-0000-000000000000}"/>
          </ac:spMkLst>
        </pc:spChg>
        <pc:picChg chg="add mod">
          <ac:chgData name="Hang Zhang" userId="ff8492e9-ed73-4e49-b365-7472cbc2dbb0" providerId="ADAL" clId="{82532201-20E9-4DF6-B64A-F9F83FE8C48B}" dt="2019-05-20T18:44:42.629" v="288" actId="14100"/>
          <ac:picMkLst>
            <pc:docMk/>
            <pc:sldMk cId="2377374107" sldId="521"/>
            <ac:picMk id="1026" creationId="{E5CE4368-7975-4BB3-911A-EDE31560D5D1}"/>
          </ac:picMkLst>
        </pc:picChg>
      </pc:sldChg>
      <pc:sldChg chg="addSp delSp modSp add addAnim delAnim modAnim">
        <pc:chgData name="Hang Zhang" userId="ff8492e9-ed73-4e49-b365-7472cbc2dbb0" providerId="ADAL" clId="{82532201-20E9-4DF6-B64A-F9F83FE8C48B}" dt="2019-05-20T19:35:33.488" v="1044" actId="20577"/>
        <pc:sldMkLst>
          <pc:docMk/>
          <pc:sldMk cId="1757663759" sldId="522"/>
        </pc:sldMkLst>
        <pc:spChg chg="add del mod">
          <ac:chgData name="Hang Zhang" userId="ff8492e9-ed73-4e49-b365-7472cbc2dbb0" providerId="ADAL" clId="{82532201-20E9-4DF6-B64A-F9F83FE8C48B}" dt="2019-05-20T19:35:33.488" v="1044" actId="20577"/>
          <ac:spMkLst>
            <pc:docMk/>
            <pc:sldMk cId="1757663759" sldId="522"/>
            <ac:spMk id="16" creationId="{00000000-0000-0000-0000-000000000000}"/>
          </ac:spMkLst>
        </pc:spChg>
        <pc:spChg chg="add mod">
          <ac:chgData name="Hang Zhang" userId="ff8492e9-ed73-4e49-b365-7472cbc2dbb0" providerId="ADAL" clId="{82532201-20E9-4DF6-B64A-F9F83FE8C48B}" dt="2019-05-20T19:08:58.319" v="649" actId="20577"/>
          <ac:spMkLst>
            <pc:docMk/>
            <pc:sldMk cId="1757663759" sldId="522"/>
            <ac:spMk id="20" creationId="{DC9E3559-6764-4DCB-8B64-CB08F90AB502}"/>
          </ac:spMkLst>
        </pc:spChg>
        <pc:spChg chg="add mod">
          <ac:chgData name="Hang Zhang" userId="ff8492e9-ed73-4e49-b365-7472cbc2dbb0" providerId="ADAL" clId="{82532201-20E9-4DF6-B64A-F9F83FE8C48B}" dt="2019-05-20T19:26:44.627" v="885" actId="20577"/>
          <ac:spMkLst>
            <pc:docMk/>
            <pc:sldMk cId="1757663759" sldId="522"/>
            <ac:spMk id="21" creationId="{327CB1A0-342E-450E-A000-8D7500087D54}"/>
          </ac:spMkLst>
        </pc:spChg>
        <pc:spChg chg="mod">
          <ac:chgData name="Hang Zhang" userId="ff8492e9-ed73-4e49-b365-7472cbc2dbb0" providerId="ADAL" clId="{82532201-20E9-4DF6-B64A-F9F83FE8C48B}" dt="2019-05-20T19:08:04.502" v="532" actId="20577"/>
          <ac:spMkLst>
            <pc:docMk/>
            <pc:sldMk cId="1757663759" sldId="522"/>
            <ac:spMk id="109" creationId="{00000000-0000-0000-0000-000000000000}"/>
          </ac:spMkLst>
        </pc:spChg>
        <pc:spChg chg="mod">
          <ac:chgData name="Hang Zhang" userId="ff8492e9-ed73-4e49-b365-7472cbc2dbb0" providerId="ADAL" clId="{82532201-20E9-4DF6-B64A-F9F83FE8C48B}" dt="2019-05-20T19:08:13.447" v="547" actId="20577"/>
          <ac:spMkLst>
            <pc:docMk/>
            <pc:sldMk cId="1757663759" sldId="522"/>
            <ac:spMk id="110" creationId="{00000000-0000-0000-0000-000000000000}"/>
          </ac:spMkLst>
        </pc:spChg>
        <pc:spChg chg="mod">
          <ac:chgData name="Hang Zhang" userId="ff8492e9-ed73-4e49-b365-7472cbc2dbb0" providerId="ADAL" clId="{82532201-20E9-4DF6-B64A-F9F83FE8C48B}" dt="2019-05-20T19:09:37.988" v="669" actId="20577"/>
          <ac:spMkLst>
            <pc:docMk/>
            <pc:sldMk cId="1757663759" sldId="522"/>
            <ac:spMk id="111" creationId="{00000000-0000-0000-0000-000000000000}"/>
          </ac:spMkLst>
        </pc:spChg>
        <pc:spChg chg="mod">
          <ac:chgData name="Hang Zhang" userId="ff8492e9-ed73-4e49-b365-7472cbc2dbb0" providerId="ADAL" clId="{82532201-20E9-4DF6-B64A-F9F83FE8C48B}" dt="2019-05-20T19:23:46.214" v="814" actId="20577"/>
          <ac:spMkLst>
            <pc:docMk/>
            <pc:sldMk cId="1757663759" sldId="522"/>
            <ac:spMk id="112" creationId="{00000000-0000-0000-0000-000000000000}"/>
          </ac:spMkLst>
        </pc:spChg>
        <pc:spChg chg="mod">
          <ac:chgData name="Hang Zhang" userId="ff8492e9-ed73-4e49-b365-7472cbc2dbb0" providerId="ADAL" clId="{82532201-20E9-4DF6-B64A-F9F83FE8C48B}" dt="2019-05-20T19:28:10.812" v="886"/>
          <ac:spMkLst>
            <pc:docMk/>
            <pc:sldMk cId="1757663759" sldId="522"/>
            <ac:spMk id="113" creationId="{00000000-0000-0000-0000-000000000000}"/>
          </ac:spMkLst>
        </pc:spChg>
        <pc:spChg chg="mod">
          <ac:chgData name="Hang Zhang" userId="ff8492e9-ed73-4e49-b365-7472cbc2dbb0" providerId="ADAL" clId="{82532201-20E9-4DF6-B64A-F9F83FE8C48B}" dt="2019-05-20T19:23:07.783" v="757" actId="6549"/>
          <ac:spMkLst>
            <pc:docMk/>
            <pc:sldMk cId="1757663759" sldId="522"/>
            <ac:spMk id="114" creationId="{00000000-0000-0000-0000-000000000000}"/>
          </ac:spMkLst>
        </pc:spChg>
        <pc:spChg chg="mod">
          <ac:chgData name="Hang Zhang" userId="ff8492e9-ed73-4e49-b365-7472cbc2dbb0" providerId="ADAL" clId="{82532201-20E9-4DF6-B64A-F9F83FE8C48B}" dt="2019-05-20T19:35:04.983" v="985" actId="1036"/>
          <ac:spMkLst>
            <pc:docMk/>
            <pc:sldMk cId="1757663759" sldId="522"/>
            <ac:spMk id="115" creationId="{00000000-0000-0000-0000-000000000000}"/>
          </ac:spMkLst>
        </pc:spChg>
        <pc:spChg chg="del">
          <ac:chgData name="Hang Zhang" userId="ff8492e9-ed73-4e49-b365-7472cbc2dbb0" providerId="ADAL" clId="{82532201-20E9-4DF6-B64A-F9F83FE8C48B}" dt="2019-05-20T19:23:00.487" v="756" actId="478"/>
          <ac:spMkLst>
            <pc:docMk/>
            <pc:sldMk cId="1757663759" sldId="522"/>
            <ac:spMk id="117" creationId="{00000000-0000-0000-0000-000000000000}"/>
          </ac:spMkLst>
        </pc:spChg>
        <pc:picChg chg="del">
          <ac:chgData name="Hang Zhang" userId="ff8492e9-ed73-4e49-b365-7472cbc2dbb0" providerId="ADAL" clId="{82532201-20E9-4DF6-B64A-F9F83FE8C48B}" dt="2019-05-20T19:04:06.352" v="423" actId="478"/>
          <ac:picMkLst>
            <pc:docMk/>
            <pc:sldMk cId="1757663759" sldId="522"/>
            <ac:picMk id="17" creationId="{00000000-0000-0000-0000-000000000000}"/>
          </ac:picMkLst>
        </pc:picChg>
        <pc:picChg chg="add mod">
          <ac:chgData name="Hang Zhang" userId="ff8492e9-ed73-4e49-b365-7472cbc2dbb0" providerId="ADAL" clId="{82532201-20E9-4DF6-B64A-F9F83FE8C48B}" dt="2019-05-20T19:05:09.120" v="469" actId="14100"/>
          <ac:picMkLst>
            <pc:docMk/>
            <pc:sldMk cId="1757663759" sldId="522"/>
            <ac:picMk id="2050" creationId="{017B19A5-4379-41F1-B3A6-43D4E4D26DE2}"/>
          </ac:picMkLst>
        </pc:picChg>
      </pc:sldChg>
      <pc:sldChg chg="addSp delSp modSp add setBg">
        <pc:chgData name="Hang Zhang" userId="ff8492e9-ed73-4e49-b365-7472cbc2dbb0" providerId="ADAL" clId="{82532201-20E9-4DF6-B64A-F9F83FE8C48B}" dt="2019-05-20T21:57:01.365" v="1862" actId="404"/>
        <pc:sldMkLst>
          <pc:docMk/>
          <pc:sldMk cId="897441458" sldId="848"/>
        </pc:sldMkLst>
        <pc:spChg chg="add mod">
          <ac:chgData name="Hang Zhang" userId="ff8492e9-ed73-4e49-b365-7472cbc2dbb0" providerId="ADAL" clId="{82532201-20E9-4DF6-B64A-F9F83FE8C48B}" dt="2019-05-20T20:51:23.345" v="1600" actId="478"/>
          <ac:spMkLst>
            <pc:docMk/>
            <pc:sldMk cId="897441458" sldId="848"/>
            <ac:spMk id="3" creationId="{EDD48472-02F2-41AA-86A3-0A1AEF389FA2}"/>
          </ac:spMkLst>
        </pc:spChg>
        <pc:spChg chg="add">
          <ac:chgData name="Hang Zhang" userId="ff8492e9-ed73-4e49-b365-7472cbc2dbb0" providerId="ADAL" clId="{82532201-20E9-4DF6-B64A-F9F83FE8C48B}" dt="2019-05-20T20:51:04.561" v="1560"/>
          <ac:spMkLst>
            <pc:docMk/>
            <pc:sldMk cId="897441458" sldId="848"/>
            <ac:spMk id="4" creationId="{BD4839D2-F9FB-4097-A5DB-51245F0ADE9F}"/>
          </ac:spMkLst>
        </pc:spChg>
        <pc:spChg chg="add mod">
          <ac:chgData name="Hang Zhang" userId="ff8492e9-ed73-4e49-b365-7472cbc2dbb0" providerId="ADAL" clId="{82532201-20E9-4DF6-B64A-F9F83FE8C48B}" dt="2019-05-20T20:51:17.193" v="1599" actId="14100"/>
          <ac:spMkLst>
            <pc:docMk/>
            <pc:sldMk cId="897441458" sldId="848"/>
            <ac:spMk id="5" creationId="{23A423D9-FF2F-4CAB-A790-B5E65D9D76F1}"/>
          </ac:spMkLst>
        </pc:spChg>
        <pc:spChg chg="del mod">
          <ac:chgData name="Hang Zhang" userId="ff8492e9-ed73-4e49-b365-7472cbc2dbb0" providerId="ADAL" clId="{82532201-20E9-4DF6-B64A-F9F83FE8C48B}" dt="2019-05-20T20:51:23.345" v="1600" actId="478"/>
          <ac:spMkLst>
            <pc:docMk/>
            <pc:sldMk cId="897441458" sldId="848"/>
            <ac:spMk id="783362" creationId="{00000000-0000-0000-0000-000000000000}"/>
          </ac:spMkLst>
        </pc:spChg>
        <pc:spChg chg="mod">
          <ac:chgData name="Hang Zhang" userId="ff8492e9-ed73-4e49-b365-7472cbc2dbb0" providerId="ADAL" clId="{82532201-20E9-4DF6-B64A-F9F83FE8C48B}" dt="2019-05-20T21:57:01.365" v="1862" actId="404"/>
          <ac:spMkLst>
            <pc:docMk/>
            <pc:sldMk cId="897441458" sldId="848"/>
            <ac:spMk id="783363" creationId="{00000000-0000-0000-0000-000000000000}"/>
          </ac:spMkLst>
        </pc:spChg>
      </pc:sldChg>
      <pc:sldChg chg="addSp delSp modSp add setBg modAnim">
        <pc:chgData name="Hang Zhang" userId="ff8492e9-ed73-4e49-b365-7472cbc2dbb0" providerId="ADAL" clId="{82532201-20E9-4DF6-B64A-F9F83FE8C48B}" dt="2019-05-20T20:55:17.935" v="1786" actId="2711"/>
        <pc:sldMkLst>
          <pc:docMk/>
          <pc:sldMk cId="3208004883" sldId="857"/>
        </pc:sldMkLst>
        <pc:spChg chg="mod">
          <ac:chgData name="Hang Zhang" userId="ff8492e9-ed73-4e49-b365-7472cbc2dbb0" providerId="ADAL" clId="{82532201-20E9-4DF6-B64A-F9F83FE8C48B}" dt="2019-05-20T20:55:17.935" v="1786" actId="2711"/>
          <ac:spMkLst>
            <pc:docMk/>
            <pc:sldMk cId="3208004883" sldId="857"/>
            <ac:spMk id="3" creationId="{00000000-0000-0000-0000-000000000000}"/>
          </ac:spMkLst>
        </pc:spChg>
        <pc:spChg chg="mod">
          <ac:chgData name="Hang Zhang" userId="ff8492e9-ed73-4e49-b365-7472cbc2dbb0" providerId="ADAL" clId="{82532201-20E9-4DF6-B64A-F9F83FE8C48B}" dt="2019-05-20T20:52:35.203" v="1695" actId="1036"/>
          <ac:spMkLst>
            <pc:docMk/>
            <pc:sldMk cId="3208004883" sldId="857"/>
            <ac:spMk id="11" creationId="{7DA5CCB4-08D3-47FA-80BD-6CDF459B3D9B}"/>
          </ac:spMkLst>
        </pc:spChg>
        <pc:spChg chg="add mod">
          <ac:chgData name="Hang Zhang" userId="ff8492e9-ed73-4e49-b365-7472cbc2dbb0" providerId="ADAL" clId="{82532201-20E9-4DF6-B64A-F9F83FE8C48B}" dt="2019-05-20T20:53:05.443" v="1704" actId="1036"/>
          <ac:spMkLst>
            <pc:docMk/>
            <pc:sldMk cId="3208004883" sldId="857"/>
            <ac:spMk id="12" creationId="{B3039A81-D7A3-4FC6-8DA1-6A068D48A91C}"/>
          </ac:spMkLst>
        </pc:spChg>
        <pc:spChg chg="add mod">
          <ac:chgData name="Hang Zhang" userId="ff8492e9-ed73-4e49-b365-7472cbc2dbb0" providerId="ADAL" clId="{82532201-20E9-4DF6-B64A-F9F83FE8C48B}" dt="2019-05-20T20:53:30.941" v="1763" actId="14100"/>
          <ac:spMkLst>
            <pc:docMk/>
            <pc:sldMk cId="3208004883" sldId="857"/>
            <ac:spMk id="13" creationId="{CA0B7418-E8B9-4CBA-8526-D460A4E9607A}"/>
          </ac:spMkLst>
        </pc:spChg>
        <pc:spChg chg="del mod">
          <ac:chgData name="Hang Zhang" userId="ff8492e9-ed73-4e49-b365-7472cbc2dbb0" providerId="ADAL" clId="{82532201-20E9-4DF6-B64A-F9F83FE8C48B}" dt="2019-05-20T20:52:58.507" v="1700" actId="478"/>
          <ac:spMkLst>
            <pc:docMk/>
            <pc:sldMk cId="3208004883" sldId="857"/>
            <ac:spMk id="82946" creationId="{00000000-0000-0000-0000-000000000000}"/>
          </ac:spMkLst>
        </pc:spChg>
        <pc:spChg chg="mod">
          <ac:chgData name="Hang Zhang" userId="ff8492e9-ed73-4e49-b365-7472cbc2dbb0" providerId="ADAL" clId="{82532201-20E9-4DF6-B64A-F9F83FE8C48B}" dt="2019-05-20T20:52:35.203" v="1695" actId="1036"/>
          <ac:spMkLst>
            <pc:docMk/>
            <pc:sldMk cId="3208004883" sldId="857"/>
            <ac:spMk id="82951" creationId="{00000000-0000-0000-0000-000000000000}"/>
          </ac:spMkLst>
        </pc:spChg>
        <pc:spChg chg="mod">
          <ac:chgData name="Hang Zhang" userId="ff8492e9-ed73-4e49-b365-7472cbc2dbb0" providerId="ADAL" clId="{82532201-20E9-4DF6-B64A-F9F83FE8C48B}" dt="2019-05-20T20:52:35.203" v="1695" actId="1036"/>
          <ac:spMkLst>
            <pc:docMk/>
            <pc:sldMk cId="3208004883" sldId="857"/>
            <ac:spMk id="82952" creationId="{00000000-0000-0000-0000-000000000000}"/>
          </ac:spMkLst>
        </pc:spChg>
        <pc:spChg chg="mod">
          <ac:chgData name="Hang Zhang" userId="ff8492e9-ed73-4e49-b365-7472cbc2dbb0" providerId="ADAL" clId="{82532201-20E9-4DF6-B64A-F9F83FE8C48B}" dt="2019-05-20T20:52:35.203" v="1695" actId="1036"/>
          <ac:spMkLst>
            <pc:docMk/>
            <pc:sldMk cId="3208004883" sldId="857"/>
            <ac:spMk id="82953" creationId="{00000000-0000-0000-0000-000000000000}"/>
          </ac:spMkLst>
        </pc:spChg>
        <pc:cxnChg chg="mod">
          <ac:chgData name="Hang Zhang" userId="ff8492e9-ed73-4e49-b365-7472cbc2dbb0" providerId="ADAL" clId="{82532201-20E9-4DF6-B64A-F9F83FE8C48B}" dt="2019-05-20T20:52:35.203" v="1695" actId="1036"/>
          <ac:cxnSpMkLst>
            <pc:docMk/>
            <pc:sldMk cId="3208004883" sldId="857"/>
            <ac:cxnSpMk id="5" creationId="{00000000-0000-0000-0000-000000000000}"/>
          </ac:cxnSpMkLst>
        </pc:cxnChg>
        <pc:cxnChg chg="mod">
          <ac:chgData name="Hang Zhang" userId="ff8492e9-ed73-4e49-b365-7472cbc2dbb0" providerId="ADAL" clId="{82532201-20E9-4DF6-B64A-F9F83FE8C48B}" dt="2019-05-20T20:52:35.203" v="1695" actId="1036"/>
          <ac:cxnSpMkLst>
            <pc:docMk/>
            <pc:sldMk cId="3208004883" sldId="857"/>
            <ac:cxnSpMk id="7" creationId="{00000000-0000-0000-0000-000000000000}"/>
          </ac:cxnSpMkLst>
        </pc:cxnChg>
        <pc:cxnChg chg="mod">
          <ac:chgData name="Hang Zhang" userId="ff8492e9-ed73-4e49-b365-7472cbc2dbb0" providerId="ADAL" clId="{82532201-20E9-4DF6-B64A-F9F83FE8C48B}" dt="2019-05-20T20:52:35.203" v="1695" actId="1036"/>
          <ac:cxnSpMkLst>
            <pc:docMk/>
            <pc:sldMk cId="3208004883" sldId="857"/>
            <ac:cxnSpMk id="8" creationId="{00000000-0000-0000-0000-000000000000}"/>
          </ac:cxnSpMkLst>
        </pc:cxnChg>
        <pc:cxnChg chg="mod">
          <ac:chgData name="Hang Zhang" userId="ff8492e9-ed73-4e49-b365-7472cbc2dbb0" providerId="ADAL" clId="{82532201-20E9-4DF6-B64A-F9F83FE8C48B}" dt="2019-05-20T20:52:35.203" v="1695" actId="1036"/>
          <ac:cxnSpMkLst>
            <pc:docMk/>
            <pc:sldMk cId="3208004883" sldId="857"/>
            <ac:cxnSpMk id="10" creationId="{C8CA9E49-043E-4FEA-8FA4-272F40D4884E}"/>
          </ac:cxnSpMkLst>
        </pc:cxnChg>
      </pc:sldChg>
      <pc:sldChg chg="addSp modSp add setBg">
        <pc:chgData name="Hang Zhang" userId="ff8492e9-ed73-4e49-b365-7472cbc2dbb0" providerId="ADAL" clId="{82532201-20E9-4DF6-B64A-F9F83FE8C48B}" dt="2019-05-20T20:51:58.619" v="1656"/>
        <pc:sldMkLst>
          <pc:docMk/>
          <pc:sldMk cId="860355754" sldId="982"/>
        </pc:sldMkLst>
        <pc:spChg chg="add mod">
          <ac:chgData name="Hang Zhang" userId="ff8492e9-ed73-4e49-b365-7472cbc2dbb0" providerId="ADAL" clId="{82532201-20E9-4DF6-B64A-F9F83FE8C48B}" dt="2019-05-20T20:51:36.235" v="1603" actId="14100"/>
          <ac:spMkLst>
            <pc:docMk/>
            <pc:sldMk cId="860355754" sldId="982"/>
            <ac:spMk id="4" creationId="{26594649-4529-4ED1-A444-D765DFC00760}"/>
          </ac:spMkLst>
        </pc:spChg>
        <pc:spChg chg="add mod">
          <ac:chgData name="Hang Zhang" userId="ff8492e9-ed73-4e49-b365-7472cbc2dbb0" providerId="ADAL" clId="{82532201-20E9-4DF6-B64A-F9F83FE8C48B}" dt="2019-05-20T20:51:58.619" v="1656"/>
          <ac:spMkLst>
            <pc:docMk/>
            <pc:sldMk cId="860355754" sldId="982"/>
            <ac:spMk id="5" creationId="{233242CF-4BBB-463A-9995-F2225AB870E8}"/>
          </ac:spMkLst>
        </pc:spChg>
        <pc:spChg chg="mod">
          <ac:chgData name="Hang Zhang" userId="ff8492e9-ed73-4e49-b365-7472cbc2dbb0" providerId="ADAL" clId="{82532201-20E9-4DF6-B64A-F9F83FE8C48B}" dt="2019-05-20T20:51:30.467" v="1601" actId="1076"/>
          <ac:spMkLst>
            <pc:docMk/>
            <pc:sldMk cId="860355754" sldId="982"/>
            <ac:spMk id="762882" creationId="{00000000-0000-0000-0000-000000000000}"/>
          </ac:spMkLst>
        </pc:spChg>
      </pc:sldChg>
      <pc:sldChg chg="add modTransition setBg">
        <pc:chgData name="Hang Zhang" userId="ff8492e9-ed73-4e49-b365-7472cbc2dbb0" providerId="ADAL" clId="{82532201-20E9-4DF6-B64A-F9F83FE8C48B}" dt="2019-05-20T19:36:33.976" v="1045"/>
        <pc:sldMkLst>
          <pc:docMk/>
          <pc:sldMk cId="3190248810" sldId="1024"/>
        </pc:sldMkLst>
      </pc:sldChg>
      <pc:sldChg chg="addSp delSp modSp add del modTransition setBg">
        <pc:chgData name="Hang Zhang" userId="ff8492e9-ed73-4e49-b365-7472cbc2dbb0" providerId="ADAL" clId="{82532201-20E9-4DF6-B64A-F9F83FE8C48B}" dt="2019-05-20T21:59:59.700" v="1874" actId="2696"/>
        <pc:sldMkLst>
          <pc:docMk/>
          <pc:sldMk cId="3888732" sldId="1427"/>
        </pc:sldMkLst>
        <pc:spChg chg="add">
          <ac:chgData name="Hang Zhang" userId="ff8492e9-ed73-4e49-b365-7472cbc2dbb0" providerId="ADAL" clId="{82532201-20E9-4DF6-B64A-F9F83FE8C48B}" dt="2019-05-20T21:55:27.470" v="1849"/>
          <ac:spMkLst>
            <pc:docMk/>
            <pc:sldMk cId="3888732" sldId="1427"/>
            <ac:spMk id="3" creationId="{2716AD44-CB45-4224-8B06-9187D2FD9D42}"/>
          </ac:spMkLst>
        </pc:spChg>
        <pc:spChg chg="add">
          <ac:chgData name="Hang Zhang" userId="ff8492e9-ed73-4e49-b365-7472cbc2dbb0" providerId="ADAL" clId="{82532201-20E9-4DF6-B64A-F9F83FE8C48B}" dt="2019-05-20T21:55:44.046" v="1850"/>
          <ac:spMkLst>
            <pc:docMk/>
            <pc:sldMk cId="3888732" sldId="1427"/>
            <ac:spMk id="4" creationId="{E5DA0537-2BED-42CB-985A-11BB5BB859BF}"/>
          </ac:spMkLst>
        </pc:spChg>
        <pc:spChg chg="add">
          <ac:chgData name="Hang Zhang" userId="ff8492e9-ed73-4e49-b365-7472cbc2dbb0" providerId="ADAL" clId="{82532201-20E9-4DF6-B64A-F9F83FE8C48B}" dt="2019-05-20T21:55:53.833" v="1851"/>
          <ac:spMkLst>
            <pc:docMk/>
            <pc:sldMk cId="3888732" sldId="1427"/>
            <ac:spMk id="5" creationId="{F94BA1F6-D639-4BA0-B3FB-6AAEB0B62FC2}"/>
          </ac:spMkLst>
        </pc:spChg>
        <pc:spChg chg="add">
          <ac:chgData name="Hang Zhang" userId="ff8492e9-ed73-4e49-b365-7472cbc2dbb0" providerId="ADAL" clId="{82532201-20E9-4DF6-B64A-F9F83FE8C48B}" dt="2019-05-20T21:57:33.778" v="1863"/>
          <ac:spMkLst>
            <pc:docMk/>
            <pc:sldMk cId="3888732" sldId="1427"/>
            <ac:spMk id="7" creationId="{52C854D7-945D-4BB7-B6E4-F59EAFC034FB}"/>
          </ac:spMkLst>
        </pc:spChg>
        <pc:spChg chg="add del">
          <ac:chgData name="Hang Zhang" userId="ff8492e9-ed73-4e49-b365-7472cbc2dbb0" providerId="ADAL" clId="{82532201-20E9-4DF6-B64A-F9F83FE8C48B}" dt="2019-05-20T21:58:08.931" v="1866" actId="478"/>
          <ac:spMkLst>
            <pc:docMk/>
            <pc:sldMk cId="3888732" sldId="1427"/>
            <ac:spMk id="8" creationId="{8561EC14-24E8-440E-AA86-F7B07F7950C7}"/>
          </ac:spMkLst>
        </pc:spChg>
        <pc:picChg chg="mod">
          <ac:chgData name="Hang Zhang" userId="ff8492e9-ed73-4e49-b365-7472cbc2dbb0" providerId="ADAL" clId="{82532201-20E9-4DF6-B64A-F9F83FE8C48B}" dt="2019-05-20T21:57:42.720" v="1864" actId="1076"/>
          <ac:picMkLst>
            <pc:docMk/>
            <pc:sldMk cId="3888732" sldId="1427"/>
            <ac:picMk id="2" creationId="{00000000-0000-0000-0000-000000000000}"/>
          </ac:picMkLst>
        </pc:picChg>
      </pc:sldChg>
      <pc:sldChg chg="addSp delSp modSp add setBg">
        <pc:chgData name="Hang Zhang" userId="ff8492e9-ed73-4e49-b365-7472cbc2dbb0" providerId="ADAL" clId="{82532201-20E9-4DF6-B64A-F9F83FE8C48B}" dt="2019-05-20T22:27:41.839" v="2204" actId="478"/>
        <pc:sldMkLst>
          <pc:docMk/>
          <pc:sldMk cId="4079640996" sldId="1446"/>
        </pc:sldMkLst>
        <pc:spChg chg="add mod">
          <ac:chgData name="Hang Zhang" userId="ff8492e9-ed73-4e49-b365-7472cbc2dbb0" providerId="ADAL" clId="{82532201-20E9-4DF6-B64A-F9F83FE8C48B}" dt="2019-05-20T20:49:15.358" v="1490" actId="14100"/>
          <ac:spMkLst>
            <pc:docMk/>
            <pc:sldMk cId="4079640996" sldId="1446"/>
            <ac:spMk id="41" creationId="{14B08690-EA9B-42DA-B20E-B3263D1F86F2}"/>
          </ac:spMkLst>
        </pc:spChg>
        <pc:spChg chg="add mod">
          <ac:chgData name="Hang Zhang" userId="ff8492e9-ed73-4e49-b365-7472cbc2dbb0" providerId="ADAL" clId="{82532201-20E9-4DF6-B64A-F9F83FE8C48B}" dt="2019-05-20T20:49:24.128" v="1492" actId="1076"/>
          <ac:spMkLst>
            <pc:docMk/>
            <pc:sldMk cId="4079640996" sldId="1446"/>
            <ac:spMk id="42" creationId="{DDE6F96B-442C-4118-AF11-B5464CEC6E5B}"/>
          </ac:spMkLst>
        </pc:spChg>
        <pc:spChg chg="del mod">
          <ac:chgData name="Hang Zhang" userId="ff8492e9-ed73-4e49-b365-7472cbc2dbb0" providerId="ADAL" clId="{82532201-20E9-4DF6-B64A-F9F83FE8C48B}" dt="2019-05-20T22:27:41.839" v="2204" actId="478"/>
          <ac:spMkLst>
            <pc:docMk/>
            <pc:sldMk cId="4079640996" sldId="1446"/>
            <ac:spMk id="58" creationId="{00000000-0000-0000-0000-000000000000}"/>
          </ac:spMkLst>
        </pc:spChg>
      </pc:sldChg>
      <pc:sldChg chg="add setBg">
        <pc:chgData name="Hang Zhang" userId="ff8492e9-ed73-4e49-b365-7472cbc2dbb0" providerId="ADAL" clId="{82532201-20E9-4DF6-B64A-F9F83FE8C48B}" dt="2019-05-20T19:36:43.378" v="1048"/>
        <pc:sldMkLst>
          <pc:docMk/>
          <pc:sldMk cId="3787023640" sldId="1447"/>
        </pc:sldMkLst>
      </pc:sldChg>
      <pc:sldChg chg="add setBg">
        <pc:chgData name="Hang Zhang" userId="ff8492e9-ed73-4e49-b365-7472cbc2dbb0" providerId="ADAL" clId="{82532201-20E9-4DF6-B64A-F9F83FE8C48B}" dt="2019-05-20T19:37:08.552" v="1049"/>
        <pc:sldMkLst>
          <pc:docMk/>
          <pc:sldMk cId="2348303021" sldId="1450"/>
        </pc:sldMkLst>
      </pc:sldChg>
      <pc:sldChg chg="addSp delSp modSp add setBg">
        <pc:chgData name="Hang Zhang" userId="ff8492e9-ed73-4e49-b365-7472cbc2dbb0" providerId="ADAL" clId="{82532201-20E9-4DF6-B64A-F9F83FE8C48B}" dt="2019-05-20T20:50:54.078" v="1558" actId="1076"/>
        <pc:sldMkLst>
          <pc:docMk/>
          <pc:sldMk cId="2896238626" sldId="1458"/>
        </pc:sldMkLst>
        <pc:spChg chg="del">
          <ac:chgData name="Hang Zhang" userId="ff8492e9-ed73-4e49-b365-7472cbc2dbb0" providerId="ADAL" clId="{82532201-20E9-4DF6-B64A-F9F83FE8C48B}" dt="2019-05-20T20:49:46.789" v="1495" actId="478"/>
          <ac:spMkLst>
            <pc:docMk/>
            <pc:sldMk cId="2896238626" sldId="1458"/>
            <ac:spMk id="5" creationId="{00000000-0000-0000-0000-000000000000}"/>
          </ac:spMkLst>
        </pc:spChg>
        <pc:spChg chg="add mod">
          <ac:chgData name="Hang Zhang" userId="ff8492e9-ed73-4e49-b365-7472cbc2dbb0" providerId="ADAL" clId="{82532201-20E9-4DF6-B64A-F9F83FE8C48B}" dt="2019-05-20T20:49:56.374" v="1498" actId="1076"/>
          <ac:spMkLst>
            <pc:docMk/>
            <pc:sldMk cId="2896238626" sldId="1458"/>
            <ac:spMk id="6" creationId="{1AA6B5FD-D2E4-4B51-996E-D85888CBA3A4}"/>
          </ac:spMkLst>
        </pc:spChg>
        <pc:spChg chg="add mod">
          <ac:chgData name="Hang Zhang" userId="ff8492e9-ed73-4e49-b365-7472cbc2dbb0" providerId="ADAL" clId="{82532201-20E9-4DF6-B64A-F9F83FE8C48B}" dt="2019-05-20T20:50:54.078" v="1558" actId="1076"/>
          <ac:spMkLst>
            <pc:docMk/>
            <pc:sldMk cId="2896238626" sldId="1458"/>
            <ac:spMk id="7" creationId="{1AFDC190-3DB4-4B78-9843-2A2B26128F96}"/>
          </ac:spMkLst>
        </pc:spChg>
        <pc:picChg chg="mod">
          <ac:chgData name="Hang Zhang" userId="ff8492e9-ed73-4e49-b365-7472cbc2dbb0" providerId="ADAL" clId="{82532201-20E9-4DF6-B64A-F9F83FE8C48B}" dt="2019-05-20T20:49:42.090" v="1494" actId="1076"/>
          <ac:picMkLst>
            <pc:docMk/>
            <pc:sldMk cId="2896238626" sldId="1458"/>
            <ac:picMk id="3" creationId="{00000000-0000-0000-0000-000000000000}"/>
          </ac:picMkLst>
        </pc:picChg>
      </pc:sldChg>
      <pc:sldChg chg="add modTransition setBg">
        <pc:chgData name="Hang Zhang" userId="ff8492e9-ed73-4e49-b365-7472cbc2dbb0" providerId="ADAL" clId="{82532201-20E9-4DF6-B64A-F9F83FE8C48B}" dt="2019-05-20T19:40:56.982" v="1065"/>
        <pc:sldMkLst>
          <pc:docMk/>
          <pc:sldMk cId="1726394655" sldId="1464"/>
        </pc:sldMkLst>
      </pc:sldChg>
      <pc:sldChg chg="modSp add modTransition setBg">
        <pc:chgData name="Hang Zhang" userId="ff8492e9-ed73-4e49-b365-7472cbc2dbb0" providerId="ADAL" clId="{82532201-20E9-4DF6-B64A-F9F83FE8C48B}" dt="2019-05-20T19:41:13.843" v="1066" actId="404"/>
        <pc:sldMkLst>
          <pc:docMk/>
          <pc:sldMk cId="1037021651" sldId="1466"/>
        </pc:sldMkLst>
        <pc:spChg chg="mod">
          <ac:chgData name="Hang Zhang" userId="ff8492e9-ed73-4e49-b365-7472cbc2dbb0" providerId="ADAL" clId="{82532201-20E9-4DF6-B64A-F9F83FE8C48B}" dt="2019-05-20T19:41:13.843" v="1066" actId="404"/>
          <ac:spMkLst>
            <pc:docMk/>
            <pc:sldMk cId="1037021651" sldId="1466"/>
            <ac:spMk id="3" creationId="{BEBC50CE-7B33-485B-AEC7-D1F891D9BC88}"/>
          </ac:spMkLst>
        </pc:spChg>
      </pc:sldChg>
      <pc:sldChg chg="delSp add modTransition setBg delDesignElem">
        <pc:chgData name="Hang Zhang" userId="ff8492e9-ed73-4e49-b365-7472cbc2dbb0" providerId="ADAL" clId="{82532201-20E9-4DF6-B64A-F9F83FE8C48B}" dt="2019-05-20T19:39:18.605" v="1060"/>
        <pc:sldMkLst>
          <pc:docMk/>
          <pc:sldMk cId="2949938812" sldId="1468"/>
        </pc:sldMkLst>
        <pc:spChg chg="del">
          <ac:chgData name="Hang Zhang" userId="ff8492e9-ed73-4e49-b365-7472cbc2dbb0" providerId="ADAL" clId="{82532201-20E9-4DF6-B64A-F9F83FE8C48B}" dt="2019-05-20T19:39:18.605" v="1060"/>
          <ac:spMkLst>
            <pc:docMk/>
            <pc:sldMk cId="2949938812" sldId="1468"/>
            <ac:spMk id="9" creationId="{6753252F-4873-4F63-801D-CC719279A7D5}"/>
          </ac:spMkLst>
        </pc:spChg>
        <pc:spChg chg="del">
          <ac:chgData name="Hang Zhang" userId="ff8492e9-ed73-4e49-b365-7472cbc2dbb0" providerId="ADAL" clId="{82532201-20E9-4DF6-B64A-F9F83FE8C48B}" dt="2019-05-20T19:39:18.605" v="1060"/>
          <ac:spMkLst>
            <pc:docMk/>
            <pc:sldMk cId="2949938812" sldId="1468"/>
            <ac:spMk id="11" creationId="{047C8CCB-F95D-4249-92DD-651249D3535A}"/>
          </ac:spMkLst>
        </pc:spChg>
      </pc:sldChg>
      <pc:sldChg chg="addSp delSp modSp add">
        <pc:chgData name="Hang Zhang" userId="ff8492e9-ed73-4e49-b365-7472cbc2dbb0" providerId="ADAL" clId="{82532201-20E9-4DF6-B64A-F9F83FE8C48B}" dt="2019-05-20T20:48:01.414" v="1409" actId="478"/>
        <pc:sldMkLst>
          <pc:docMk/>
          <pc:sldMk cId="3445770023" sldId="1522"/>
        </pc:sldMkLst>
        <pc:spChg chg="add mod">
          <ac:chgData name="Hang Zhang" userId="ff8492e9-ed73-4e49-b365-7472cbc2dbb0" providerId="ADAL" clId="{82532201-20E9-4DF6-B64A-F9F83FE8C48B}" dt="2019-05-20T20:48:01.414" v="1409" actId="478"/>
          <ac:spMkLst>
            <pc:docMk/>
            <pc:sldMk cId="3445770023" sldId="1522"/>
            <ac:spMk id="4" creationId="{341C1AA9-0AC4-4D29-8A97-36130A4617D1}"/>
          </ac:spMkLst>
        </pc:spChg>
        <pc:spChg chg="del mod">
          <ac:chgData name="Hang Zhang" userId="ff8492e9-ed73-4e49-b365-7472cbc2dbb0" providerId="ADAL" clId="{82532201-20E9-4DF6-B64A-F9F83FE8C48B}" dt="2019-05-20T20:48:01.414" v="1409" actId="478"/>
          <ac:spMkLst>
            <pc:docMk/>
            <pc:sldMk cId="3445770023" sldId="1522"/>
            <ac:spMk id="17" creationId="{00000000-0000-0000-0000-000000000000}"/>
          </ac:spMkLst>
        </pc:spChg>
        <pc:spChg chg="add">
          <ac:chgData name="Hang Zhang" userId="ff8492e9-ed73-4e49-b365-7472cbc2dbb0" providerId="ADAL" clId="{82532201-20E9-4DF6-B64A-F9F83FE8C48B}" dt="2019-05-20T20:47:45.442" v="1373"/>
          <ac:spMkLst>
            <pc:docMk/>
            <pc:sldMk cId="3445770023" sldId="1522"/>
            <ac:spMk id="27" creationId="{B77A2F50-2108-4AC2-A529-691B262B0352}"/>
          </ac:spMkLst>
        </pc:spChg>
        <pc:spChg chg="add mod">
          <ac:chgData name="Hang Zhang" userId="ff8492e9-ed73-4e49-b365-7472cbc2dbb0" providerId="ADAL" clId="{82532201-20E9-4DF6-B64A-F9F83FE8C48B}" dt="2019-05-20T20:47:58.276" v="1408" actId="14100"/>
          <ac:spMkLst>
            <pc:docMk/>
            <pc:sldMk cId="3445770023" sldId="1522"/>
            <ac:spMk id="28" creationId="{B5C05008-D9B4-480B-8F8C-40A4D0AA9982}"/>
          </ac:spMkLst>
        </pc:spChg>
      </pc:sldChg>
      <pc:sldChg chg="addSp delSp modSp add">
        <pc:chgData name="Hang Zhang" userId="ff8492e9-ed73-4e49-b365-7472cbc2dbb0" providerId="ADAL" clId="{82532201-20E9-4DF6-B64A-F9F83FE8C48B}" dt="2019-05-20T22:06:49.560" v="1968" actId="478"/>
        <pc:sldMkLst>
          <pc:docMk/>
          <pc:sldMk cId="35519684" sldId="1523"/>
        </pc:sldMkLst>
        <pc:spChg chg="add mod">
          <ac:chgData name="Hang Zhang" userId="ff8492e9-ed73-4e49-b365-7472cbc2dbb0" providerId="ADAL" clId="{82532201-20E9-4DF6-B64A-F9F83FE8C48B}" dt="2019-05-20T22:06:49.560" v="1968" actId="478"/>
          <ac:spMkLst>
            <pc:docMk/>
            <pc:sldMk cId="35519684" sldId="1523"/>
            <ac:spMk id="3" creationId="{FF091361-082A-48EE-B659-105E8DA444EE}"/>
          </ac:spMkLst>
        </pc:spChg>
        <pc:spChg chg="del mod">
          <ac:chgData name="Hang Zhang" userId="ff8492e9-ed73-4e49-b365-7472cbc2dbb0" providerId="ADAL" clId="{82532201-20E9-4DF6-B64A-F9F83FE8C48B}" dt="2019-05-20T22:06:49.560" v="1968" actId="478"/>
          <ac:spMkLst>
            <pc:docMk/>
            <pc:sldMk cId="35519684" sldId="1523"/>
            <ac:spMk id="17" creationId="{00000000-0000-0000-0000-000000000000}"/>
          </ac:spMkLst>
        </pc:spChg>
        <pc:spChg chg="add">
          <ac:chgData name="Hang Zhang" userId="ff8492e9-ed73-4e49-b365-7472cbc2dbb0" providerId="ADAL" clId="{82532201-20E9-4DF6-B64A-F9F83FE8C48B}" dt="2019-05-20T20:47:13.744" v="1325"/>
          <ac:spMkLst>
            <pc:docMk/>
            <pc:sldMk cId="35519684" sldId="1523"/>
            <ac:spMk id="29" creationId="{418B00A7-6953-4352-BCF1-7EFB0C63A734}"/>
          </ac:spMkLst>
        </pc:spChg>
        <pc:spChg chg="add mod">
          <ac:chgData name="Hang Zhang" userId="ff8492e9-ed73-4e49-b365-7472cbc2dbb0" providerId="ADAL" clId="{82532201-20E9-4DF6-B64A-F9F83FE8C48B}" dt="2019-05-20T20:47:36.755" v="1371" actId="14100"/>
          <ac:spMkLst>
            <pc:docMk/>
            <pc:sldMk cId="35519684" sldId="1523"/>
            <ac:spMk id="30" creationId="{B01CCD4E-9FA3-4838-A035-A86D9CE1E721}"/>
          </ac:spMkLst>
        </pc:spChg>
      </pc:sldChg>
      <pc:sldChg chg="addSp delSp modSp add">
        <pc:chgData name="Hang Zhang" userId="ff8492e9-ed73-4e49-b365-7472cbc2dbb0" providerId="ADAL" clId="{82532201-20E9-4DF6-B64A-F9F83FE8C48B}" dt="2019-05-20T20:48:29.327" v="1449" actId="478"/>
        <pc:sldMkLst>
          <pc:docMk/>
          <pc:sldMk cId="3183987473" sldId="1524"/>
        </pc:sldMkLst>
        <pc:spChg chg="add mod">
          <ac:chgData name="Hang Zhang" userId="ff8492e9-ed73-4e49-b365-7472cbc2dbb0" providerId="ADAL" clId="{82532201-20E9-4DF6-B64A-F9F83FE8C48B}" dt="2019-05-20T20:48:29.327" v="1449" actId="478"/>
          <ac:spMkLst>
            <pc:docMk/>
            <pc:sldMk cId="3183987473" sldId="1524"/>
            <ac:spMk id="4" creationId="{CE0FA874-9F70-4C20-9EB5-1BD813350ABE}"/>
          </ac:spMkLst>
        </pc:spChg>
        <pc:spChg chg="add">
          <ac:chgData name="Hang Zhang" userId="ff8492e9-ed73-4e49-b365-7472cbc2dbb0" providerId="ADAL" clId="{82532201-20E9-4DF6-B64A-F9F83FE8C48B}" dt="2019-05-20T20:48:10.246" v="1411"/>
          <ac:spMkLst>
            <pc:docMk/>
            <pc:sldMk cId="3183987473" sldId="1524"/>
            <ac:spMk id="15" creationId="{C0EACDDA-DCE1-4046-9831-E30E716585B5}"/>
          </ac:spMkLst>
        </pc:spChg>
        <pc:spChg chg="add mod">
          <ac:chgData name="Hang Zhang" userId="ff8492e9-ed73-4e49-b365-7472cbc2dbb0" providerId="ADAL" clId="{82532201-20E9-4DF6-B64A-F9F83FE8C48B}" dt="2019-05-20T20:48:26.218" v="1448" actId="14100"/>
          <ac:spMkLst>
            <pc:docMk/>
            <pc:sldMk cId="3183987473" sldId="1524"/>
            <ac:spMk id="16" creationId="{43C9609C-38B6-4156-8E31-B26384D6675F}"/>
          </ac:spMkLst>
        </pc:spChg>
        <pc:spChg chg="del mod">
          <ac:chgData name="Hang Zhang" userId="ff8492e9-ed73-4e49-b365-7472cbc2dbb0" providerId="ADAL" clId="{82532201-20E9-4DF6-B64A-F9F83FE8C48B}" dt="2019-05-20T20:48:29.327" v="1449" actId="478"/>
          <ac:spMkLst>
            <pc:docMk/>
            <pc:sldMk cId="3183987473" sldId="1524"/>
            <ac:spMk id="17" creationId="{00000000-0000-0000-0000-000000000000}"/>
          </ac:spMkLst>
        </pc:spChg>
      </pc:sldChg>
      <pc:sldChg chg="addSp delSp modSp add">
        <pc:chgData name="Hang Zhang" userId="ff8492e9-ed73-4e49-b365-7472cbc2dbb0" providerId="ADAL" clId="{82532201-20E9-4DF6-B64A-F9F83FE8C48B}" dt="2019-05-20T20:46:58.175" v="1323" actId="478"/>
        <pc:sldMkLst>
          <pc:docMk/>
          <pc:sldMk cId="1982745818" sldId="1525"/>
        </pc:sldMkLst>
        <pc:spChg chg="add mod">
          <ac:chgData name="Hang Zhang" userId="ff8492e9-ed73-4e49-b365-7472cbc2dbb0" providerId="ADAL" clId="{82532201-20E9-4DF6-B64A-F9F83FE8C48B}" dt="2019-05-20T20:46:58.175" v="1323" actId="478"/>
          <ac:spMkLst>
            <pc:docMk/>
            <pc:sldMk cId="1982745818" sldId="1525"/>
            <ac:spMk id="3" creationId="{AEAC2A50-E30C-4CA0-87A8-C3F7C7D58A9C}"/>
          </ac:spMkLst>
        </pc:spChg>
        <pc:spChg chg="add mod">
          <ac:chgData name="Hang Zhang" userId="ff8492e9-ed73-4e49-b365-7472cbc2dbb0" providerId="ADAL" clId="{82532201-20E9-4DF6-B64A-F9F83FE8C48B}" dt="2019-05-20T20:46:33.522" v="1276" actId="1076"/>
          <ac:spMkLst>
            <pc:docMk/>
            <pc:sldMk cId="1982745818" sldId="1525"/>
            <ac:spMk id="15" creationId="{D7851445-CD3B-4699-9084-6C970A028516}"/>
          </ac:spMkLst>
        </pc:spChg>
        <pc:spChg chg="del mod">
          <ac:chgData name="Hang Zhang" userId="ff8492e9-ed73-4e49-b365-7472cbc2dbb0" providerId="ADAL" clId="{82532201-20E9-4DF6-B64A-F9F83FE8C48B}" dt="2019-05-20T20:46:58.175" v="1323" actId="478"/>
          <ac:spMkLst>
            <pc:docMk/>
            <pc:sldMk cId="1982745818" sldId="1525"/>
            <ac:spMk id="17" creationId="{00000000-0000-0000-0000-000000000000}"/>
          </ac:spMkLst>
        </pc:spChg>
        <pc:spChg chg="add mod">
          <ac:chgData name="Hang Zhang" userId="ff8492e9-ed73-4e49-b365-7472cbc2dbb0" providerId="ADAL" clId="{82532201-20E9-4DF6-B64A-F9F83FE8C48B}" dt="2019-05-20T20:46:52.006" v="1322" actId="14100"/>
          <ac:spMkLst>
            <pc:docMk/>
            <pc:sldMk cId="1982745818" sldId="1525"/>
            <ac:spMk id="25" creationId="{022E2F6B-226B-483D-AE6D-3229A1445FD7}"/>
          </ac:spMkLst>
        </pc:spChg>
      </pc:sldChg>
      <pc:sldChg chg="addSp delSp modSp add">
        <pc:chgData name="Hang Zhang" userId="ff8492e9-ed73-4e49-b365-7472cbc2dbb0" providerId="ADAL" clId="{82532201-20E9-4DF6-B64A-F9F83FE8C48B}" dt="2019-05-20T20:46:11.080" v="1273" actId="478"/>
        <pc:sldMkLst>
          <pc:docMk/>
          <pc:sldMk cId="733244099" sldId="1528"/>
        </pc:sldMkLst>
        <pc:spChg chg="add mod">
          <ac:chgData name="Hang Zhang" userId="ff8492e9-ed73-4e49-b365-7472cbc2dbb0" providerId="ADAL" clId="{82532201-20E9-4DF6-B64A-F9F83FE8C48B}" dt="2019-05-20T20:46:11.080" v="1273" actId="478"/>
          <ac:spMkLst>
            <pc:docMk/>
            <pc:sldMk cId="733244099" sldId="1528"/>
            <ac:spMk id="3" creationId="{24EC07ED-690C-413F-BEDC-98BE553D2043}"/>
          </ac:spMkLst>
        </pc:spChg>
        <pc:spChg chg="add mod">
          <ac:chgData name="Hang Zhang" userId="ff8492e9-ed73-4e49-b365-7472cbc2dbb0" providerId="ADAL" clId="{82532201-20E9-4DF6-B64A-F9F83FE8C48B}" dt="2019-05-20T20:45:33.646" v="1198" actId="1076"/>
          <ac:spMkLst>
            <pc:docMk/>
            <pc:sldMk cId="733244099" sldId="1528"/>
            <ac:spMk id="7" creationId="{591342EC-4C2E-40BE-A343-281C5448FD51}"/>
          </ac:spMkLst>
        </pc:spChg>
        <pc:spChg chg="add mod">
          <ac:chgData name="Hang Zhang" userId="ff8492e9-ed73-4e49-b365-7472cbc2dbb0" providerId="ADAL" clId="{82532201-20E9-4DF6-B64A-F9F83FE8C48B}" dt="2019-05-20T20:46:00.860" v="1272" actId="255"/>
          <ac:spMkLst>
            <pc:docMk/>
            <pc:sldMk cId="733244099" sldId="1528"/>
            <ac:spMk id="8" creationId="{7FB42BE5-6333-4288-87DC-909FDED97204}"/>
          </ac:spMkLst>
        </pc:spChg>
        <pc:spChg chg="del mod">
          <ac:chgData name="Hang Zhang" userId="ff8492e9-ed73-4e49-b365-7472cbc2dbb0" providerId="ADAL" clId="{82532201-20E9-4DF6-B64A-F9F83FE8C48B}" dt="2019-05-20T20:46:11.080" v="1273" actId="478"/>
          <ac:spMkLst>
            <pc:docMk/>
            <pc:sldMk cId="733244099" sldId="1528"/>
            <ac:spMk id="17" creationId="{00000000-0000-0000-0000-000000000000}"/>
          </ac:spMkLst>
        </pc:spChg>
      </pc:sldChg>
      <pc:sldChg chg="addSp delSp modSp add">
        <pc:chgData name="Hang Zhang" userId="ff8492e9-ed73-4e49-b365-7472cbc2dbb0" providerId="ADAL" clId="{82532201-20E9-4DF6-B64A-F9F83FE8C48B}" dt="2019-05-20T20:44:57.261" v="1194" actId="20577"/>
        <pc:sldMkLst>
          <pc:docMk/>
          <pc:sldMk cId="2351242907" sldId="1545"/>
        </pc:sldMkLst>
        <pc:spChg chg="add del mod">
          <ac:chgData name="Hang Zhang" userId="ff8492e9-ed73-4e49-b365-7472cbc2dbb0" providerId="ADAL" clId="{82532201-20E9-4DF6-B64A-F9F83FE8C48B}" dt="2019-05-20T20:44:48.152" v="1176" actId="478"/>
          <ac:spMkLst>
            <pc:docMk/>
            <pc:sldMk cId="2351242907" sldId="1545"/>
            <ac:spMk id="3" creationId="{CC51F0B6-F22B-486B-B872-0A3A515390E9}"/>
          </ac:spMkLst>
        </pc:spChg>
        <pc:spChg chg="del">
          <ac:chgData name="Hang Zhang" userId="ff8492e9-ed73-4e49-b365-7472cbc2dbb0" providerId="ADAL" clId="{82532201-20E9-4DF6-B64A-F9F83FE8C48B}" dt="2019-05-20T20:44:45.111" v="1175" actId="478"/>
          <ac:spMkLst>
            <pc:docMk/>
            <pc:sldMk cId="2351242907" sldId="1545"/>
            <ac:spMk id="17" creationId="{00000000-0000-0000-0000-000000000000}"/>
          </ac:spMkLst>
        </pc:spChg>
        <pc:spChg chg="add">
          <ac:chgData name="Hang Zhang" userId="ff8492e9-ed73-4e49-b365-7472cbc2dbb0" providerId="ADAL" clId="{82532201-20E9-4DF6-B64A-F9F83FE8C48B}" dt="2019-05-20T20:44:49.117" v="1177"/>
          <ac:spMkLst>
            <pc:docMk/>
            <pc:sldMk cId="2351242907" sldId="1545"/>
            <ac:spMk id="20" creationId="{08EDA88D-2A1F-4384-988F-3EA8F95BA8EB}"/>
          </ac:spMkLst>
        </pc:spChg>
        <pc:spChg chg="add mod">
          <ac:chgData name="Hang Zhang" userId="ff8492e9-ed73-4e49-b365-7472cbc2dbb0" providerId="ADAL" clId="{82532201-20E9-4DF6-B64A-F9F83FE8C48B}" dt="2019-05-20T20:44:57.261" v="1194" actId="20577"/>
          <ac:spMkLst>
            <pc:docMk/>
            <pc:sldMk cId="2351242907" sldId="1545"/>
            <ac:spMk id="21" creationId="{A8F937E2-67C3-4AC9-A28C-3DFD606D372A}"/>
          </ac:spMkLst>
        </pc:spChg>
      </pc:sldChg>
      <pc:sldChg chg="addSp delSp modSp add">
        <pc:chgData name="Hang Zhang" userId="ff8492e9-ed73-4e49-b365-7472cbc2dbb0" providerId="ADAL" clId="{82532201-20E9-4DF6-B64A-F9F83FE8C48B}" dt="2019-05-20T20:44:32.879" v="1174" actId="20577"/>
        <pc:sldMkLst>
          <pc:docMk/>
          <pc:sldMk cId="4205218647" sldId="1555"/>
        </pc:sldMkLst>
        <pc:spChg chg="add del mod">
          <ac:chgData name="Hang Zhang" userId="ff8492e9-ed73-4e49-b365-7472cbc2dbb0" providerId="ADAL" clId="{82532201-20E9-4DF6-B64A-F9F83FE8C48B}" dt="2019-05-20T20:44:10.631" v="1128" actId="478"/>
          <ac:spMkLst>
            <pc:docMk/>
            <pc:sldMk cId="4205218647" sldId="1555"/>
            <ac:spMk id="3" creationId="{90AB48C1-ECC5-4D6F-AFEE-924D7C99A3B7}"/>
          </ac:spMkLst>
        </pc:spChg>
        <pc:spChg chg="del">
          <ac:chgData name="Hang Zhang" userId="ff8492e9-ed73-4e49-b365-7472cbc2dbb0" providerId="ADAL" clId="{82532201-20E9-4DF6-B64A-F9F83FE8C48B}" dt="2019-05-20T20:44:06.308" v="1127" actId="478"/>
          <ac:spMkLst>
            <pc:docMk/>
            <pc:sldMk cId="4205218647" sldId="1555"/>
            <ac:spMk id="17" creationId="{00000000-0000-0000-0000-000000000000}"/>
          </ac:spMkLst>
        </pc:spChg>
        <pc:spChg chg="mod">
          <ac:chgData name="Hang Zhang" userId="ff8492e9-ed73-4e49-b365-7472cbc2dbb0" providerId="ADAL" clId="{82532201-20E9-4DF6-B64A-F9F83FE8C48B}" dt="2019-05-20T20:44:20.427" v="1165" actId="1036"/>
          <ac:spMkLst>
            <pc:docMk/>
            <pc:sldMk cId="4205218647" sldId="1555"/>
            <ac:spMk id="23" creationId="{6F0C2D69-27DF-4E1E-B9D5-93C43655D58D}"/>
          </ac:spMkLst>
        </pc:spChg>
        <pc:spChg chg="add">
          <ac:chgData name="Hang Zhang" userId="ff8492e9-ed73-4e49-b365-7472cbc2dbb0" providerId="ADAL" clId="{82532201-20E9-4DF6-B64A-F9F83FE8C48B}" dt="2019-05-20T20:44:11.557" v="1129"/>
          <ac:spMkLst>
            <pc:docMk/>
            <pc:sldMk cId="4205218647" sldId="1555"/>
            <ac:spMk id="25" creationId="{E29F44A6-65C0-424C-B193-6CCE1FFA4CCD}"/>
          </ac:spMkLst>
        </pc:spChg>
        <pc:spChg chg="add mod">
          <ac:chgData name="Hang Zhang" userId="ff8492e9-ed73-4e49-b365-7472cbc2dbb0" providerId="ADAL" clId="{82532201-20E9-4DF6-B64A-F9F83FE8C48B}" dt="2019-05-20T20:44:32.879" v="1174" actId="20577"/>
          <ac:spMkLst>
            <pc:docMk/>
            <pc:sldMk cId="4205218647" sldId="1555"/>
            <ac:spMk id="26" creationId="{B22AAEE5-93A5-4EB7-BEA6-215B7EFB2D19}"/>
          </ac:spMkLst>
        </pc:spChg>
        <pc:spChg chg="mod">
          <ac:chgData name="Hang Zhang" userId="ff8492e9-ed73-4e49-b365-7472cbc2dbb0" providerId="ADAL" clId="{82532201-20E9-4DF6-B64A-F9F83FE8C48B}" dt="2019-05-20T20:44:27.717" v="1166" actId="14100"/>
          <ac:spMkLst>
            <pc:docMk/>
            <pc:sldMk cId="4205218647" sldId="1555"/>
            <ac:spMk id="72" creationId="{77445880-2CAF-423F-AC84-DC9824FDD63A}"/>
          </ac:spMkLst>
        </pc:spChg>
        <pc:spChg chg="mod">
          <ac:chgData name="Hang Zhang" userId="ff8492e9-ed73-4e49-b365-7472cbc2dbb0" providerId="ADAL" clId="{82532201-20E9-4DF6-B64A-F9F83FE8C48B}" dt="2019-05-20T20:44:20.427" v="1165" actId="1036"/>
          <ac:spMkLst>
            <pc:docMk/>
            <pc:sldMk cId="4205218647" sldId="1555"/>
            <ac:spMk id="73" creationId="{22FCC389-085D-4B1B-9814-39A25F237495}"/>
          </ac:spMkLst>
        </pc:spChg>
        <pc:spChg chg="mod">
          <ac:chgData name="Hang Zhang" userId="ff8492e9-ed73-4e49-b365-7472cbc2dbb0" providerId="ADAL" clId="{82532201-20E9-4DF6-B64A-F9F83FE8C48B}" dt="2019-05-20T20:44:20.427" v="1165" actId="1036"/>
          <ac:spMkLst>
            <pc:docMk/>
            <pc:sldMk cId="4205218647" sldId="1555"/>
            <ac:spMk id="76" creationId="{097BF4F9-6A41-4EEF-938D-AFEFBACD4D89}"/>
          </ac:spMkLst>
        </pc:spChg>
        <pc:spChg chg="mod">
          <ac:chgData name="Hang Zhang" userId="ff8492e9-ed73-4e49-b365-7472cbc2dbb0" providerId="ADAL" clId="{82532201-20E9-4DF6-B64A-F9F83FE8C48B}" dt="2019-05-20T20:44:20.427" v="1165" actId="1036"/>
          <ac:spMkLst>
            <pc:docMk/>
            <pc:sldMk cId="4205218647" sldId="1555"/>
            <ac:spMk id="77" creationId="{537B27E6-2556-4FB3-8902-73491089AF7A}"/>
          </ac:spMkLst>
        </pc:spChg>
        <pc:spChg chg="mod">
          <ac:chgData name="Hang Zhang" userId="ff8492e9-ed73-4e49-b365-7472cbc2dbb0" providerId="ADAL" clId="{82532201-20E9-4DF6-B64A-F9F83FE8C48B}" dt="2019-05-20T20:44:20.427" v="1165" actId="1036"/>
          <ac:spMkLst>
            <pc:docMk/>
            <pc:sldMk cId="4205218647" sldId="1555"/>
            <ac:spMk id="78" creationId="{B3BA1279-1476-4D7D-83DC-E1A82533C19A}"/>
          </ac:spMkLst>
        </pc:spChg>
        <pc:spChg chg="mod">
          <ac:chgData name="Hang Zhang" userId="ff8492e9-ed73-4e49-b365-7472cbc2dbb0" providerId="ADAL" clId="{82532201-20E9-4DF6-B64A-F9F83FE8C48B}" dt="2019-05-20T20:44:20.427" v="1165" actId="1036"/>
          <ac:spMkLst>
            <pc:docMk/>
            <pc:sldMk cId="4205218647" sldId="1555"/>
            <ac:spMk id="79" creationId="{6610BC7A-B2B6-4CF2-AA3D-7A9BA4C7B755}"/>
          </ac:spMkLst>
        </pc:spChg>
        <pc:spChg chg="mod">
          <ac:chgData name="Hang Zhang" userId="ff8492e9-ed73-4e49-b365-7472cbc2dbb0" providerId="ADAL" clId="{82532201-20E9-4DF6-B64A-F9F83FE8C48B}" dt="2019-05-20T20:44:20.427" v="1165" actId="1036"/>
          <ac:spMkLst>
            <pc:docMk/>
            <pc:sldMk cId="4205218647" sldId="1555"/>
            <ac:spMk id="80" creationId="{C4022DF7-873F-4AB7-9938-09B223DE872F}"/>
          </ac:spMkLst>
        </pc:spChg>
        <pc:spChg chg="mod">
          <ac:chgData name="Hang Zhang" userId="ff8492e9-ed73-4e49-b365-7472cbc2dbb0" providerId="ADAL" clId="{82532201-20E9-4DF6-B64A-F9F83FE8C48B}" dt="2019-05-20T20:44:20.427" v="1165" actId="1036"/>
          <ac:spMkLst>
            <pc:docMk/>
            <pc:sldMk cId="4205218647" sldId="1555"/>
            <ac:spMk id="84" creationId="{124AF722-C07A-474E-BE9F-73EE444D4277}"/>
          </ac:spMkLst>
        </pc:spChg>
        <pc:spChg chg="mod">
          <ac:chgData name="Hang Zhang" userId="ff8492e9-ed73-4e49-b365-7472cbc2dbb0" providerId="ADAL" clId="{82532201-20E9-4DF6-B64A-F9F83FE8C48B}" dt="2019-05-20T20:44:20.427" v="1165" actId="1036"/>
          <ac:spMkLst>
            <pc:docMk/>
            <pc:sldMk cId="4205218647" sldId="1555"/>
            <ac:spMk id="85" creationId="{22C2BDDC-8ADB-4AB4-90C6-50572FFAC211}"/>
          </ac:spMkLst>
        </pc:spChg>
        <pc:spChg chg="mod">
          <ac:chgData name="Hang Zhang" userId="ff8492e9-ed73-4e49-b365-7472cbc2dbb0" providerId="ADAL" clId="{82532201-20E9-4DF6-B64A-F9F83FE8C48B}" dt="2019-05-20T20:44:20.427" v="1165" actId="1036"/>
          <ac:spMkLst>
            <pc:docMk/>
            <pc:sldMk cId="4205218647" sldId="1555"/>
            <ac:spMk id="86" creationId="{B629A55D-8C66-4B57-9732-31C2454B669A}"/>
          </ac:spMkLst>
        </pc:spChg>
        <pc:spChg chg="mod">
          <ac:chgData name="Hang Zhang" userId="ff8492e9-ed73-4e49-b365-7472cbc2dbb0" providerId="ADAL" clId="{82532201-20E9-4DF6-B64A-F9F83FE8C48B}" dt="2019-05-20T20:44:20.427" v="1165" actId="1036"/>
          <ac:spMkLst>
            <pc:docMk/>
            <pc:sldMk cId="4205218647" sldId="1555"/>
            <ac:spMk id="89" creationId="{A0F9ECB3-DB2E-4168-A20D-76E989A1CE32}"/>
          </ac:spMkLst>
        </pc:spChg>
        <pc:picChg chg="mod">
          <ac:chgData name="Hang Zhang" userId="ff8492e9-ed73-4e49-b365-7472cbc2dbb0" providerId="ADAL" clId="{82532201-20E9-4DF6-B64A-F9F83FE8C48B}" dt="2019-05-20T20:44:20.427" v="1165" actId="1036"/>
          <ac:picMkLst>
            <pc:docMk/>
            <pc:sldMk cId="4205218647" sldId="1555"/>
            <ac:picMk id="22" creationId="{9770B03E-E79A-4B29-A698-26B74ECB3657}"/>
          </ac:picMkLst>
        </pc:picChg>
        <pc:picChg chg="mod">
          <ac:chgData name="Hang Zhang" userId="ff8492e9-ed73-4e49-b365-7472cbc2dbb0" providerId="ADAL" clId="{82532201-20E9-4DF6-B64A-F9F83FE8C48B}" dt="2019-05-20T20:44:20.427" v="1165" actId="1036"/>
          <ac:picMkLst>
            <pc:docMk/>
            <pc:sldMk cId="4205218647" sldId="1555"/>
            <ac:picMk id="24" creationId="{0310E77D-96B4-4B94-AD3C-40BD2AD4BED3}"/>
          </ac:picMkLst>
        </pc:picChg>
        <pc:picChg chg="mod">
          <ac:chgData name="Hang Zhang" userId="ff8492e9-ed73-4e49-b365-7472cbc2dbb0" providerId="ADAL" clId="{82532201-20E9-4DF6-B64A-F9F83FE8C48B}" dt="2019-05-20T20:44:20.427" v="1165" actId="1036"/>
          <ac:picMkLst>
            <pc:docMk/>
            <pc:sldMk cId="4205218647" sldId="1555"/>
            <ac:picMk id="75" creationId="{15B71FD9-73C9-4E75-887E-AF89A64E30C3}"/>
          </ac:picMkLst>
        </pc:picChg>
        <pc:picChg chg="mod">
          <ac:chgData name="Hang Zhang" userId="ff8492e9-ed73-4e49-b365-7472cbc2dbb0" providerId="ADAL" clId="{82532201-20E9-4DF6-B64A-F9F83FE8C48B}" dt="2019-05-20T20:44:20.427" v="1165" actId="1036"/>
          <ac:picMkLst>
            <pc:docMk/>
            <pc:sldMk cId="4205218647" sldId="1555"/>
            <ac:picMk id="81" creationId="{A381F858-0DBB-47CC-94CA-A7642AEE5D71}"/>
          </ac:picMkLst>
        </pc:picChg>
        <pc:picChg chg="mod">
          <ac:chgData name="Hang Zhang" userId="ff8492e9-ed73-4e49-b365-7472cbc2dbb0" providerId="ADAL" clId="{82532201-20E9-4DF6-B64A-F9F83FE8C48B}" dt="2019-05-20T20:44:20.427" v="1165" actId="1036"/>
          <ac:picMkLst>
            <pc:docMk/>
            <pc:sldMk cId="4205218647" sldId="1555"/>
            <ac:picMk id="82" creationId="{B22EB8DA-E644-4CFD-A374-D6B8CDE651D8}"/>
          </ac:picMkLst>
        </pc:picChg>
        <pc:cxnChg chg="mod">
          <ac:chgData name="Hang Zhang" userId="ff8492e9-ed73-4e49-b365-7472cbc2dbb0" providerId="ADAL" clId="{82532201-20E9-4DF6-B64A-F9F83FE8C48B}" dt="2019-05-20T20:44:20.427" v="1165" actId="1036"/>
          <ac:cxnSpMkLst>
            <pc:docMk/>
            <pc:sldMk cId="4205218647" sldId="1555"/>
            <ac:cxnSpMk id="83" creationId="{3C77F468-4CAF-435E-A925-D0099BD9CFB8}"/>
          </ac:cxnSpMkLst>
        </pc:cxnChg>
      </pc:sldChg>
      <pc:sldChg chg="addSp delSp modSp add modTransition setBg delAnim modAnim">
        <pc:chgData name="Hang Zhang" userId="ff8492e9-ed73-4e49-b365-7472cbc2dbb0" providerId="ADAL" clId="{82532201-20E9-4DF6-B64A-F9F83FE8C48B}" dt="2019-05-20T20:43:48.791" v="1126" actId="1036"/>
        <pc:sldMkLst>
          <pc:docMk/>
          <pc:sldMk cId="37660148" sldId="1556"/>
        </pc:sldMkLst>
        <pc:spChg chg="mod">
          <ac:chgData name="Hang Zhang" userId="ff8492e9-ed73-4e49-b365-7472cbc2dbb0" providerId="ADAL" clId="{82532201-20E9-4DF6-B64A-F9F83FE8C48B}" dt="2019-05-20T20:43:48.791" v="1126" actId="1036"/>
          <ac:spMkLst>
            <pc:docMk/>
            <pc:sldMk cId="37660148" sldId="1556"/>
            <ac:spMk id="10" creationId="{D8C4A85C-DDEE-463A-A037-45E54A1968C3}"/>
          </ac:spMkLst>
        </pc:spChg>
        <pc:spChg chg="mod">
          <ac:chgData name="Hang Zhang" userId="ff8492e9-ed73-4e49-b365-7472cbc2dbb0" providerId="ADAL" clId="{82532201-20E9-4DF6-B64A-F9F83FE8C48B}" dt="2019-05-20T20:43:48.791" v="1126" actId="1036"/>
          <ac:spMkLst>
            <pc:docMk/>
            <pc:sldMk cId="37660148" sldId="1556"/>
            <ac:spMk id="11" creationId="{61A82802-8053-4229-BD5E-2C1F6793D8D7}"/>
          </ac:spMkLst>
        </pc:spChg>
        <pc:spChg chg="add mod">
          <ac:chgData name="Hang Zhang" userId="ff8492e9-ed73-4e49-b365-7472cbc2dbb0" providerId="ADAL" clId="{82532201-20E9-4DF6-B64A-F9F83FE8C48B}" dt="2019-05-20T20:43:32.857" v="1089" actId="1076"/>
          <ac:spMkLst>
            <pc:docMk/>
            <pc:sldMk cId="37660148" sldId="1556"/>
            <ac:spMk id="23" creationId="{868601B2-2E37-47C2-8E24-D412979D2EC6}"/>
          </ac:spMkLst>
        </pc:spChg>
        <pc:spChg chg="add del mod">
          <ac:chgData name="Hang Zhang" userId="ff8492e9-ed73-4e49-b365-7472cbc2dbb0" providerId="ADAL" clId="{82532201-20E9-4DF6-B64A-F9F83FE8C48B}" dt="2019-05-20T20:43:20.751" v="1086" actId="478"/>
          <ac:spMkLst>
            <pc:docMk/>
            <pc:sldMk cId="37660148" sldId="1556"/>
            <ac:spMk id="24" creationId="{A964C373-24FB-415C-BCE4-989A9706273A}"/>
          </ac:spMkLst>
        </pc:spChg>
        <pc:spChg chg="del mod">
          <ac:chgData name="Hang Zhang" userId="ff8492e9-ed73-4e49-b365-7472cbc2dbb0" providerId="ADAL" clId="{82532201-20E9-4DF6-B64A-F9F83FE8C48B}" dt="2019-05-20T20:43:25.855" v="1088" actId="478"/>
          <ac:spMkLst>
            <pc:docMk/>
            <pc:sldMk cId="37660148" sldId="1556"/>
            <ac:spMk id="35" creationId="{9F30EB5F-79C8-40D6-9308-258DF48EC2DE}"/>
          </ac:spMkLst>
        </pc:spChg>
        <pc:spChg chg="del">
          <ac:chgData name="Hang Zhang" userId="ff8492e9-ed73-4e49-b365-7472cbc2dbb0" providerId="ADAL" clId="{82532201-20E9-4DF6-B64A-F9F83FE8C48B}" dt="2019-05-20T20:43:41.314" v="1090" actId="478"/>
          <ac:spMkLst>
            <pc:docMk/>
            <pc:sldMk cId="37660148" sldId="1556"/>
            <ac:spMk id="41" creationId="{A0BD4177-FDCB-4398-9A41-66265C63BEC4}"/>
          </ac:spMkLst>
        </pc:spChg>
        <pc:picChg chg="mod">
          <ac:chgData name="Hang Zhang" userId="ff8492e9-ed73-4e49-b365-7472cbc2dbb0" providerId="ADAL" clId="{82532201-20E9-4DF6-B64A-F9F83FE8C48B}" dt="2019-05-20T20:43:48.791" v="1126" actId="1036"/>
          <ac:picMkLst>
            <pc:docMk/>
            <pc:sldMk cId="37660148" sldId="1556"/>
            <ac:picMk id="3" creationId="{E099A8BA-E265-4EF5-B0BB-ED567E774F24}"/>
          </ac:picMkLst>
        </pc:picChg>
        <pc:picChg chg="mod">
          <ac:chgData name="Hang Zhang" userId="ff8492e9-ed73-4e49-b365-7472cbc2dbb0" providerId="ADAL" clId="{82532201-20E9-4DF6-B64A-F9F83FE8C48B}" dt="2019-05-20T20:43:48.791" v="1126" actId="1036"/>
          <ac:picMkLst>
            <pc:docMk/>
            <pc:sldMk cId="37660148" sldId="1556"/>
            <ac:picMk id="7" creationId="{7E546AB8-DF26-4E0F-9026-0BBD66F657D4}"/>
          </ac:picMkLst>
        </pc:picChg>
        <pc:picChg chg="mod">
          <ac:chgData name="Hang Zhang" userId="ff8492e9-ed73-4e49-b365-7472cbc2dbb0" providerId="ADAL" clId="{82532201-20E9-4DF6-B64A-F9F83FE8C48B}" dt="2019-05-20T20:43:48.791" v="1126" actId="1036"/>
          <ac:picMkLst>
            <pc:docMk/>
            <pc:sldMk cId="37660148" sldId="1556"/>
            <ac:picMk id="9" creationId="{2C1F46AA-DC51-49FE-8846-F5C03C7B3CD0}"/>
          </ac:picMkLst>
        </pc:picChg>
        <pc:picChg chg="mod">
          <ac:chgData name="Hang Zhang" userId="ff8492e9-ed73-4e49-b365-7472cbc2dbb0" providerId="ADAL" clId="{82532201-20E9-4DF6-B64A-F9F83FE8C48B}" dt="2019-05-20T20:43:48.791" v="1126" actId="1036"/>
          <ac:picMkLst>
            <pc:docMk/>
            <pc:sldMk cId="37660148" sldId="1556"/>
            <ac:picMk id="14" creationId="{40AAAC8C-0E5A-42F5-A29C-DED7C5ADC53B}"/>
          </ac:picMkLst>
        </pc:picChg>
        <pc:picChg chg="mod">
          <ac:chgData name="Hang Zhang" userId="ff8492e9-ed73-4e49-b365-7472cbc2dbb0" providerId="ADAL" clId="{82532201-20E9-4DF6-B64A-F9F83FE8C48B}" dt="2019-05-20T20:43:48.791" v="1126" actId="1036"/>
          <ac:picMkLst>
            <pc:docMk/>
            <pc:sldMk cId="37660148" sldId="1556"/>
            <ac:picMk id="16" creationId="{F41A3113-6F61-41C3-B9DB-08670D413D8D}"/>
          </ac:picMkLst>
        </pc:picChg>
        <pc:picChg chg="mod">
          <ac:chgData name="Hang Zhang" userId="ff8492e9-ed73-4e49-b365-7472cbc2dbb0" providerId="ADAL" clId="{82532201-20E9-4DF6-B64A-F9F83FE8C48B}" dt="2019-05-20T20:43:48.791" v="1126" actId="1036"/>
          <ac:picMkLst>
            <pc:docMk/>
            <pc:sldMk cId="37660148" sldId="1556"/>
            <ac:picMk id="21" creationId="{1100FB7F-78DB-4B5E-9C7A-B81910B64A09}"/>
          </ac:picMkLst>
        </pc:picChg>
        <pc:picChg chg="mod">
          <ac:chgData name="Hang Zhang" userId="ff8492e9-ed73-4e49-b365-7472cbc2dbb0" providerId="ADAL" clId="{82532201-20E9-4DF6-B64A-F9F83FE8C48B}" dt="2019-05-20T20:43:48.791" v="1126" actId="1036"/>
          <ac:picMkLst>
            <pc:docMk/>
            <pc:sldMk cId="37660148" sldId="1556"/>
            <ac:picMk id="22" creationId="{0DA3AE70-1E39-466B-B95F-D59185E17ECB}"/>
          </ac:picMkLst>
        </pc:picChg>
        <pc:picChg chg="mod">
          <ac:chgData name="Hang Zhang" userId="ff8492e9-ed73-4e49-b365-7472cbc2dbb0" providerId="ADAL" clId="{82532201-20E9-4DF6-B64A-F9F83FE8C48B}" dt="2019-05-20T20:43:48.791" v="1126" actId="1036"/>
          <ac:picMkLst>
            <pc:docMk/>
            <pc:sldMk cId="37660148" sldId="1556"/>
            <ac:picMk id="37" creationId="{D7E40832-353D-4646-933A-5EB124ED9012}"/>
          </ac:picMkLst>
        </pc:picChg>
        <pc:picChg chg="mod">
          <ac:chgData name="Hang Zhang" userId="ff8492e9-ed73-4e49-b365-7472cbc2dbb0" providerId="ADAL" clId="{82532201-20E9-4DF6-B64A-F9F83FE8C48B}" dt="2019-05-20T20:43:48.791" v="1126" actId="1036"/>
          <ac:picMkLst>
            <pc:docMk/>
            <pc:sldMk cId="37660148" sldId="1556"/>
            <ac:picMk id="40" creationId="{EC5172B4-D203-4C8D-BF29-DA98B6FE96DB}"/>
          </ac:picMkLst>
        </pc:picChg>
        <pc:picChg chg="mod">
          <ac:chgData name="Hang Zhang" userId="ff8492e9-ed73-4e49-b365-7472cbc2dbb0" providerId="ADAL" clId="{82532201-20E9-4DF6-B64A-F9F83FE8C48B}" dt="2019-05-20T20:43:48.791" v="1126" actId="1036"/>
          <ac:picMkLst>
            <pc:docMk/>
            <pc:sldMk cId="37660148" sldId="1556"/>
            <ac:picMk id="42" creationId="{84305C9E-8A81-4EE9-A91A-2F4D12754B4D}"/>
          </ac:picMkLst>
        </pc:picChg>
        <pc:picChg chg="mod">
          <ac:chgData name="Hang Zhang" userId="ff8492e9-ed73-4e49-b365-7472cbc2dbb0" providerId="ADAL" clId="{82532201-20E9-4DF6-B64A-F9F83FE8C48B}" dt="2019-05-20T20:43:48.791" v="1126" actId="1036"/>
          <ac:picMkLst>
            <pc:docMk/>
            <pc:sldMk cId="37660148" sldId="1556"/>
            <ac:picMk id="1026" creationId="{953BA17C-3B9D-4BA8-B7E0-72E08E1B9BF2}"/>
          </ac:picMkLst>
        </pc:picChg>
        <pc:cxnChg chg="mod">
          <ac:chgData name="Hang Zhang" userId="ff8492e9-ed73-4e49-b365-7472cbc2dbb0" providerId="ADAL" clId="{82532201-20E9-4DF6-B64A-F9F83FE8C48B}" dt="2019-05-20T20:43:48.791" v="1126" actId="1036"/>
          <ac:cxnSpMkLst>
            <pc:docMk/>
            <pc:sldMk cId="37660148" sldId="1556"/>
            <ac:cxnSpMk id="6" creationId="{0E7AAC28-DDE1-4085-9C6F-D4718038AB6A}"/>
          </ac:cxnSpMkLst>
        </pc:cxnChg>
        <pc:cxnChg chg="mod">
          <ac:chgData name="Hang Zhang" userId="ff8492e9-ed73-4e49-b365-7472cbc2dbb0" providerId="ADAL" clId="{82532201-20E9-4DF6-B64A-F9F83FE8C48B}" dt="2019-05-20T20:43:48.791" v="1126" actId="1036"/>
          <ac:cxnSpMkLst>
            <pc:docMk/>
            <pc:sldMk cId="37660148" sldId="1556"/>
            <ac:cxnSpMk id="25" creationId="{D119D6A0-5738-4CB5-AA69-6ED7DECC4470}"/>
          </ac:cxnSpMkLst>
        </pc:cxnChg>
        <pc:cxnChg chg="mod">
          <ac:chgData name="Hang Zhang" userId="ff8492e9-ed73-4e49-b365-7472cbc2dbb0" providerId="ADAL" clId="{82532201-20E9-4DF6-B64A-F9F83FE8C48B}" dt="2019-05-20T20:43:48.791" v="1126" actId="1036"/>
          <ac:cxnSpMkLst>
            <pc:docMk/>
            <pc:sldMk cId="37660148" sldId="1556"/>
            <ac:cxnSpMk id="36" creationId="{4339D698-AFBC-400B-8242-1DFE09BB6BF6}"/>
          </ac:cxnSpMkLst>
        </pc:cxnChg>
        <pc:cxnChg chg="mod">
          <ac:chgData name="Hang Zhang" userId="ff8492e9-ed73-4e49-b365-7472cbc2dbb0" providerId="ADAL" clId="{82532201-20E9-4DF6-B64A-F9F83FE8C48B}" dt="2019-05-20T20:43:48.791" v="1126" actId="1036"/>
          <ac:cxnSpMkLst>
            <pc:docMk/>
            <pc:sldMk cId="37660148" sldId="1556"/>
            <ac:cxnSpMk id="38" creationId="{64F07860-DED9-4FC6-9021-8428FED02629}"/>
          </ac:cxnSpMkLst>
        </pc:cxnChg>
        <pc:cxnChg chg="mod">
          <ac:chgData name="Hang Zhang" userId="ff8492e9-ed73-4e49-b365-7472cbc2dbb0" providerId="ADAL" clId="{82532201-20E9-4DF6-B64A-F9F83FE8C48B}" dt="2019-05-20T20:43:48.791" v="1126" actId="1036"/>
          <ac:cxnSpMkLst>
            <pc:docMk/>
            <pc:sldMk cId="37660148" sldId="1556"/>
            <ac:cxnSpMk id="39" creationId="{6C2E3817-9E48-48B0-857A-F47246BAFEF3}"/>
          </ac:cxnSpMkLst>
        </pc:cxnChg>
      </pc:sldChg>
      <pc:sldChg chg="addSp delSp modSp add">
        <pc:chgData name="Hang Zhang" userId="ff8492e9-ed73-4e49-b365-7472cbc2dbb0" providerId="ADAL" clId="{82532201-20E9-4DF6-B64A-F9F83FE8C48B}" dt="2019-05-20T22:02:11.920" v="1905" actId="20577"/>
        <pc:sldMkLst>
          <pc:docMk/>
          <pc:sldMk cId="889593855" sldId="10452"/>
        </pc:sldMkLst>
        <pc:spChg chg="mod">
          <ac:chgData name="Hang Zhang" userId="ff8492e9-ed73-4e49-b365-7472cbc2dbb0" providerId="ADAL" clId="{82532201-20E9-4DF6-B64A-F9F83FE8C48B}" dt="2019-05-20T22:02:11.920" v="1905" actId="20577"/>
          <ac:spMkLst>
            <pc:docMk/>
            <pc:sldMk cId="889593855" sldId="10452"/>
            <ac:spMk id="23" creationId="{BB476B28-8052-4CA0-BDE1-D9408AD95078}"/>
          </ac:spMkLst>
        </pc:spChg>
        <pc:spChg chg="del">
          <ac:chgData name="Hang Zhang" userId="ff8492e9-ed73-4e49-b365-7472cbc2dbb0" providerId="ADAL" clId="{82532201-20E9-4DF6-B64A-F9F83FE8C48B}" dt="2019-05-20T22:01:23.817" v="1892" actId="478"/>
          <ac:spMkLst>
            <pc:docMk/>
            <pc:sldMk cId="889593855" sldId="10452"/>
            <ac:spMk id="24" creationId="{734E907E-B107-498C-98D8-B3424A7B1A31}"/>
          </ac:spMkLst>
        </pc:spChg>
        <pc:grpChg chg="mod">
          <ac:chgData name="Hang Zhang" userId="ff8492e9-ed73-4e49-b365-7472cbc2dbb0" providerId="ADAL" clId="{82532201-20E9-4DF6-B64A-F9F83FE8C48B}" dt="2019-05-20T22:01:54.881" v="1896" actId="164"/>
          <ac:grpSpMkLst>
            <pc:docMk/>
            <pc:sldMk cId="889593855" sldId="10452"/>
            <ac:grpSpMk id="3" creationId="{10E47F10-00EB-4577-984B-72044C9BBD84}"/>
          </ac:grpSpMkLst>
        </pc:grpChg>
        <pc:grpChg chg="add mod">
          <ac:chgData name="Hang Zhang" userId="ff8492e9-ed73-4e49-b365-7472cbc2dbb0" providerId="ADAL" clId="{82532201-20E9-4DF6-B64A-F9F83FE8C48B}" dt="2019-05-20T22:02:02.450" v="1898" actId="1076"/>
          <ac:grpSpMkLst>
            <pc:docMk/>
            <pc:sldMk cId="889593855" sldId="10452"/>
            <ac:grpSpMk id="6" creationId="{F6D40CB6-9C89-41EB-A0E6-D6DA94A3A964}"/>
          </ac:grpSpMkLst>
        </pc:grpChg>
        <pc:grpChg chg="mod">
          <ac:chgData name="Hang Zhang" userId="ff8492e9-ed73-4e49-b365-7472cbc2dbb0" providerId="ADAL" clId="{82532201-20E9-4DF6-B64A-F9F83FE8C48B}" dt="2019-05-20T22:01:54.881" v="1896" actId="164"/>
          <ac:grpSpMkLst>
            <pc:docMk/>
            <pc:sldMk cId="889593855" sldId="10452"/>
            <ac:grpSpMk id="22" creationId="{F65B63F3-4661-44F6-BDFE-C43F94F6AACE}"/>
          </ac:grpSpMkLst>
        </pc:grpChg>
        <pc:grpChg chg="mod">
          <ac:chgData name="Hang Zhang" userId="ff8492e9-ed73-4e49-b365-7472cbc2dbb0" providerId="ADAL" clId="{82532201-20E9-4DF6-B64A-F9F83FE8C48B}" dt="2019-05-20T22:01:54.881" v="1896" actId="164"/>
          <ac:grpSpMkLst>
            <pc:docMk/>
            <pc:sldMk cId="889593855" sldId="10452"/>
            <ac:grpSpMk id="25" creationId="{7F368685-4274-4BE3-A25F-DAD1BBA7610C}"/>
          </ac:grpSpMkLst>
        </pc:grpChg>
        <pc:inkChg chg="mod">
          <ac:chgData name="Hang Zhang" userId="ff8492e9-ed73-4e49-b365-7472cbc2dbb0" providerId="ADAL" clId="{82532201-20E9-4DF6-B64A-F9F83FE8C48B}" dt="2019-05-20T22:01:54.881" v="1896" actId="164"/>
          <ac:inkMkLst>
            <pc:docMk/>
            <pc:sldMk cId="889593855" sldId="10452"/>
            <ac:inkMk id="19" creationId="{96249C00-02E1-446E-8936-42C982BD1EE6}"/>
          </ac:inkMkLst>
        </pc:inkChg>
        <pc:inkChg chg="mod">
          <ac:chgData name="Hang Zhang" userId="ff8492e9-ed73-4e49-b365-7472cbc2dbb0" providerId="ADAL" clId="{82532201-20E9-4DF6-B64A-F9F83FE8C48B}" dt="2019-05-20T22:01:54.881" v="1896" actId="164"/>
          <ac:inkMkLst>
            <pc:docMk/>
            <pc:sldMk cId="889593855" sldId="10452"/>
            <ac:inkMk id="46" creationId="{D7AF8264-6867-41F9-84CC-8796A90FDB48}"/>
          </ac:inkMkLst>
        </pc:inkChg>
        <pc:inkChg chg="mod">
          <ac:chgData name="Hang Zhang" userId="ff8492e9-ed73-4e49-b365-7472cbc2dbb0" providerId="ADAL" clId="{82532201-20E9-4DF6-B64A-F9F83FE8C48B}" dt="2019-05-20T22:01:54.881" v="1896" actId="164"/>
          <ac:inkMkLst>
            <pc:docMk/>
            <pc:sldMk cId="889593855" sldId="10452"/>
            <ac:inkMk id="57" creationId="{468331A3-B2D2-4EFE-AE87-A568EFA9E561}"/>
          </ac:inkMkLst>
        </pc:inkChg>
        <pc:inkChg chg="mod">
          <ac:chgData name="Hang Zhang" userId="ff8492e9-ed73-4e49-b365-7472cbc2dbb0" providerId="ADAL" clId="{82532201-20E9-4DF6-B64A-F9F83FE8C48B}" dt="2019-05-20T22:01:54.881" v="1896" actId="164"/>
          <ac:inkMkLst>
            <pc:docMk/>
            <pc:sldMk cId="889593855" sldId="10452"/>
            <ac:inkMk id="72" creationId="{F8C64021-AEE0-42F1-A2DF-3722AB3446A2}"/>
          </ac:inkMkLst>
        </pc:inkChg>
      </pc:sldChg>
      <pc:sldChg chg="addSp delSp modSp add">
        <pc:chgData name="Hang Zhang" userId="ff8492e9-ed73-4e49-b365-7472cbc2dbb0" providerId="ADAL" clId="{82532201-20E9-4DF6-B64A-F9F83FE8C48B}" dt="2019-05-20T22:03:52.060" v="1928" actId="1076"/>
        <pc:sldMkLst>
          <pc:docMk/>
          <pc:sldMk cId="749243681" sldId="10454"/>
        </pc:sldMkLst>
        <pc:spChg chg="mod">
          <ac:chgData name="Hang Zhang" userId="ff8492e9-ed73-4e49-b365-7472cbc2dbb0" providerId="ADAL" clId="{82532201-20E9-4DF6-B64A-F9F83FE8C48B}" dt="2019-05-20T22:03:07.508" v="1919" actId="207"/>
          <ac:spMkLst>
            <pc:docMk/>
            <pc:sldMk cId="749243681" sldId="10454"/>
            <ac:spMk id="23" creationId="{BB476B28-8052-4CA0-BDE1-D9408AD95078}"/>
          </ac:spMkLst>
        </pc:spChg>
        <pc:spChg chg="del">
          <ac:chgData name="Hang Zhang" userId="ff8492e9-ed73-4e49-b365-7472cbc2dbb0" providerId="ADAL" clId="{82532201-20E9-4DF6-B64A-F9F83FE8C48B}" dt="2019-05-20T22:03:12.399" v="1920" actId="478"/>
          <ac:spMkLst>
            <pc:docMk/>
            <pc:sldMk cId="749243681" sldId="10454"/>
            <ac:spMk id="24" creationId="{734E907E-B107-498C-98D8-B3424A7B1A31}"/>
          </ac:spMkLst>
        </pc:spChg>
        <pc:grpChg chg="mod">
          <ac:chgData name="Hang Zhang" userId="ff8492e9-ed73-4e49-b365-7472cbc2dbb0" providerId="ADAL" clId="{82532201-20E9-4DF6-B64A-F9F83FE8C48B}" dt="2019-05-20T22:02:47.720" v="1910" actId="164"/>
          <ac:grpSpMkLst>
            <pc:docMk/>
            <pc:sldMk cId="749243681" sldId="10454"/>
            <ac:grpSpMk id="3" creationId="{10E47F10-00EB-4577-984B-72044C9BBD84}"/>
          </ac:grpSpMkLst>
        </pc:grpChg>
        <pc:grpChg chg="add mod">
          <ac:chgData name="Hang Zhang" userId="ff8492e9-ed73-4e49-b365-7472cbc2dbb0" providerId="ADAL" clId="{82532201-20E9-4DF6-B64A-F9F83FE8C48B}" dt="2019-05-20T22:02:42.067" v="1909" actId="164"/>
          <ac:grpSpMkLst>
            <pc:docMk/>
            <pc:sldMk cId="749243681" sldId="10454"/>
            <ac:grpSpMk id="6" creationId="{D54ED0C7-D210-4B8B-817D-8CB16BA5180D}"/>
          </ac:grpSpMkLst>
        </pc:grpChg>
        <pc:grpChg chg="add mod">
          <ac:chgData name="Hang Zhang" userId="ff8492e9-ed73-4e49-b365-7472cbc2dbb0" providerId="ADAL" clId="{82532201-20E9-4DF6-B64A-F9F83FE8C48B}" dt="2019-05-20T22:03:52.060" v="1928" actId="1076"/>
          <ac:grpSpMkLst>
            <pc:docMk/>
            <pc:sldMk cId="749243681" sldId="10454"/>
            <ac:grpSpMk id="7" creationId="{02A09344-7F0D-43BA-8E10-C1497A9B7DEE}"/>
          </ac:grpSpMkLst>
        </pc:grpChg>
        <pc:grpChg chg="mod">
          <ac:chgData name="Hang Zhang" userId="ff8492e9-ed73-4e49-b365-7472cbc2dbb0" providerId="ADAL" clId="{82532201-20E9-4DF6-B64A-F9F83FE8C48B}" dt="2019-05-20T22:02:47.720" v="1910" actId="164"/>
          <ac:grpSpMkLst>
            <pc:docMk/>
            <pc:sldMk cId="749243681" sldId="10454"/>
            <ac:grpSpMk id="17" creationId="{22642F1B-D25C-42F9-87F4-B295AA36B3EF}"/>
          </ac:grpSpMkLst>
        </pc:grpChg>
        <pc:grpChg chg="mod">
          <ac:chgData name="Hang Zhang" userId="ff8492e9-ed73-4e49-b365-7472cbc2dbb0" providerId="ADAL" clId="{82532201-20E9-4DF6-B64A-F9F83FE8C48B}" dt="2019-05-20T22:02:47.720" v="1910" actId="164"/>
          <ac:grpSpMkLst>
            <pc:docMk/>
            <pc:sldMk cId="749243681" sldId="10454"/>
            <ac:grpSpMk id="22" creationId="{F65B63F3-4661-44F6-BDFE-C43F94F6AACE}"/>
          </ac:grpSpMkLst>
        </pc:grpChg>
        <pc:grpChg chg="mod">
          <ac:chgData name="Hang Zhang" userId="ff8492e9-ed73-4e49-b365-7472cbc2dbb0" providerId="ADAL" clId="{82532201-20E9-4DF6-B64A-F9F83FE8C48B}" dt="2019-05-20T22:02:47.720" v="1910" actId="164"/>
          <ac:grpSpMkLst>
            <pc:docMk/>
            <pc:sldMk cId="749243681" sldId="10454"/>
            <ac:grpSpMk id="25" creationId="{7F368685-4274-4BE3-A25F-DAD1BBA7610C}"/>
          </ac:grpSpMkLst>
        </pc:grpChg>
        <pc:graphicFrameChg chg="mod">
          <ac:chgData name="Hang Zhang" userId="ff8492e9-ed73-4e49-b365-7472cbc2dbb0" providerId="ADAL" clId="{82532201-20E9-4DF6-B64A-F9F83FE8C48B}" dt="2019-05-20T22:03:44.769" v="1927" actId="1076"/>
          <ac:graphicFrameMkLst>
            <pc:docMk/>
            <pc:sldMk cId="749243681" sldId="10454"/>
            <ac:graphicFrameMk id="2" creationId="{0CEE96B7-53E8-4C1E-93A4-752D7C2A3BAB}"/>
          </ac:graphicFrameMkLst>
        </pc:graphicFrameChg>
        <pc:inkChg chg="mod">
          <ac:chgData name="Hang Zhang" userId="ff8492e9-ed73-4e49-b365-7472cbc2dbb0" providerId="ADAL" clId="{82532201-20E9-4DF6-B64A-F9F83FE8C48B}" dt="2019-05-20T22:02:47.720" v="1910" actId="164"/>
          <ac:inkMkLst>
            <pc:docMk/>
            <pc:sldMk cId="749243681" sldId="10454"/>
            <ac:inkMk id="19" creationId="{96249C00-02E1-446E-8936-42C982BD1EE6}"/>
          </ac:inkMkLst>
        </pc:inkChg>
        <pc:inkChg chg="mod">
          <ac:chgData name="Hang Zhang" userId="ff8492e9-ed73-4e49-b365-7472cbc2dbb0" providerId="ADAL" clId="{82532201-20E9-4DF6-B64A-F9F83FE8C48B}" dt="2019-05-20T22:02:47.720" v="1910" actId="164"/>
          <ac:inkMkLst>
            <pc:docMk/>
            <pc:sldMk cId="749243681" sldId="10454"/>
            <ac:inkMk id="30" creationId="{4F6B60B4-C3B5-490D-A022-2BC90BB29A6B}"/>
          </ac:inkMkLst>
        </pc:inkChg>
        <pc:inkChg chg="mod">
          <ac:chgData name="Hang Zhang" userId="ff8492e9-ed73-4e49-b365-7472cbc2dbb0" providerId="ADAL" clId="{82532201-20E9-4DF6-B64A-F9F83FE8C48B}" dt="2019-05-20T22:02:47.720" v="1910" actId="164"/>
          <ac:inkMkLst>
            <pc:docMk/>
            <pc:sldMk cId="749243681" sldId="10454"/>
            <ac:inkMk id="31" creationId="{DADC2D92-F44C-4EB9-A43C-E490ECF7615A}"/>
          </ac:inkMkLst>
        </pc:inkChg>
        <pc:inkChg chg="mod">
          <ac:chgData name="Hang Zhang" userId="ff8492e9-ed73-4e49-b365-7472cbc2dbb0" providerId="ADAL" clId="{82532201-20E9-4DF6-B64A-F9F83FE8C48B}" dt="2019-05-20T22:02:47.720" v="1910" actId="164"/>
          <ac:inkMkLst>
            <pc:docMk/>
            <pc:sldMk cId="749243681" sldId="10454"/>
            <ac:inkMk id="32" creationId="{46A8F917-2196-4902-8D37-E5BA859BDF99}"/>
          </ac:inkMkLst>
        </pc:inkChg>
        <pc:inkChg chg="mod">
          <ac:chgData name="Hang Zhang" userId="ff8492e9-ed73-4e49-b365-7472cbc2dbb0" providerId="ADAL" clId="{82532201-20E9-4DF6-B64A-F9F83FE8C48B}" dt="2019-05-20T22:02:47.720" v="1910" actId="164"/>
          <ac:inkMkLst>
            <pc:docMk/>
            <pc:sldMk cId="749243681" sldId="10454"/>
            <ac:inkMk id="46" creationId="{D7AF8264-6867-41F9-84CC-8796A90FDB48}"/>
          </ac:inkMkLst>
        </pc:inkChg>
        <pc:inkChg chg="mod">
          <ac:chgData name="Hang Zhang" userId="ff8492e9-ed73-4e49-b365-7472cbc2dbb0" providerId="ADAL" clId="{82532201-20E9-4DF6-B64A-F9F83FE8C48B}" dt="2019-05-20T22:02:47.720" v="1910" actId="164"/>
          <ac:inkMkLst>
            <pc:docMk/>
            <pc:sldMk cId="749243681" sldId="10454"/>
            <ac:inkMk id="53" creationId="{23F10421-3A8C-40A6-9500-3040BD90740A}"/>
          </ac:inkMkLst>
        </pc:inkChg>
        <pc:inkChg chg="mod">
          <ac:chgData name="Hang Zhang" userId="ff8492e9-ed73-4e49-b365-7472cbc2dbb0" providerId="ADAL" clId="{82532201-20E9-4DF6-B64A-F9F83FE8C48B}" dt="2019-05-20T22:02:47.720" v="1910" actId="164"/>
          <ac:inkMkLst>
            <pc:docMk/>
            <pc:sldMk cId="749243681" sldId="10454"/>
            <ac:inkMk id="54" creationId="{6F3697D5-BD19-41D8-BE8D-D5CE686EBDB3}"/>
          </ac:inkMkLst>
        </pc:inkChg>
        <pc:inkChg chg="mod">
          <ac:chgData name="Hang Zhang" userId="ff8492e9-ed73-4e49-b365-7472cbc2dbb0" providerId="ADAL" clId="{82532201-20E9-4DF6-B64A-F9F83FE8C48B}" dt="2019-05-20T22:02:47.720" v="1910" actId="164"/>
          <ac:inkMkLst>
            <pc:docMk/>
            <pc:sldMk cId="749243681" sldId="10454"/>
            <ac:inkMk id="55" creationId="{5CD6115A-58C6-46A7-9472-6CAD3B27F0F8}"/>
          </ac:inkMkLst>
        </pc:inkChg>
        <pc:inkChg chg="mod">
          <ac:chgData name="Hang Zhang" userId="ff8492e9-ed73-4e49-b365-7472cbc2dbb0" providerId="ADAL" clId="{82532201-20E9-4DF6-B64A-F9F83FE8C48B}" dt="2019-05-20T22:02:47.720" v="1910" actId="164"/>
          <ac:inkMkLst>
            <pc:docMk/>
            <pc:sldMk cId="749243681" sldId="10454"/>
            <ac:inkMk id="65" creationId="{2D5A3DE0-C721-4297-8A0C-A1E7F31FF54D}"/>
          </ac:inkMkLst>
        </pc:inkChg>
      </pc:sldChg>
      <pc:sldChg chg="addSp delSp modSp add">
        <pc:chgData name="Hang Zhang" userId="ff8492e9-ed73-4e49-b365-7472cbc2dbb0" providerId="ADAL" clId="{82532201-20E9-4DF6-B64A-F9F83FE8C48B}" dt="2019-05-20T22:04:36.601" v="1941" actId="207"/>
        <pc:sldMkLst>
          <pc:docMk/>
          <pc:sldMk cId="4250918308" sldId="10455"/>
        </pc:sldMkLst>
        <pc:spChg chg="mod">
          <ac:chgData name="Hang Zhang" userId="ff8492e9-ed73-4e49-b365-7472cbc2dbb0" providerId="ADAL" clId="{82532201-20E9-4DF6-B64A-F9F83FE8C48B}" dt="2019-05-20T22:04:36.601" v="1941" actId="207"/>
          <ac:spMkLst>
            <pc:docMk/>
            <pc:sldMk cId="4250918308" sldId="10455"/>
            <ac:spMk id="23" creationId="{BB476B28-8052-4CA0-BDE1-D9408AD95078}"/>
          </ac:spMkLst>
        </pc:spChg>
        <pc:spChg chg="del">
          <ac:chgData name="Hang Zhang" userId="ff8492e9-ed73-4e49-b365-7472cbc2dbb0" providerId="ADAL" clId="{82532201-20E9-4DF6-B64A-F9F83FE8C48B}" dt="2019-05-20T22:03:59.527" v="1929" actId="478"/>
          <ac:spMkLst>
            <pc:docMk/>
            <pc:sldMk cId="4250918308" sldId="10455"/>
            <ac:spMk id="24" creationId="{734E907E-B107-498C-98D8-B3424A7B1A31}"/>
          </ac:spMkLst>
        </pc:spChg>
        <pc:grpChg chg="mod">
          <ac:chgData name="Hang Zhang" userId="ff8492e9-ed73-4e49-b365-7472cbc2dbb0" providerId="ADAL" clId="{82532201-20E9-4DF6-B64A-F9F83FE8C48B}" dt="2019-05-20T22:04:08.704" v="1930" actId="164"/>
          <ac:grpSpMkLst>
            <pc:docMk/>
            <pc:sldMk cId="4250918308" sldId="10455"/>
            <ac:grpSpMk id="3" creationId="{10E47F10-00EB-4577-984B-72044C9BBD84}"/>
          </ac:grpSpMkLst>
        </pc:grpChg>
        <pc:grpChg chg="add mod">
          <ac:chgData name="Hang Zhang" userId="ff8492e9-ed73-4e49-b365-7472cbc2dbb0" providerId="ADAL" clId="{82532201-20E9-4DF6-B64A-F9F83FE8C48B}" dt="2019-05-20T22:04:20.355" v="1934" actId="14100"/>
          <ac:grpSpMkLst>
            <pc:docMk/>
            <pc:sldMk cId="4250918308" sldId="10455"/>
            <ac:grpSpMk id="8" creationId="{58639010-7F57-46F0-B9D1-042A24A18700}"/>
          </ac:grpSpMkLst>
        </pc:grpChg>
        <pc:grpChg chg="mod">
          <ac:chgData name="Hang Zhang" userId="ff8492e9-ed73-4e49-b365-7472cbc2dbb0" providerId="ADAL" clId="{82532201-20E9-4DF6-B64A-F9F83FE8C48B}" dt="2019-05-20T22:04:08.704" v="1930" actId="164"/>
          <ac:grpSpMkLst>
            <pc:docMk/>
            <pc:sldMk cId="4250918308" sldId="10455"/>
            <ac:grpSpMk id="17" creationId="{22642F1B-D25C-42F9-87F4-B295AA36B3EF}"/>
          </ac:grpSpMkLst>
        </pc:grpChg>
        <pc:grpChg chg="mod">
          <ac:chgData name="Hang Zhang" userId="ff8492e9-ed73-4e49-b365-7472cbc2dbb0" providerId="ADAL" clId="{82532201-20E9-4DF6-B64A-F9F83FE8C48B}" dt="2019-05-20T22:04:08.704" v="1930" actId="164"/>
          <ac:grpSpMkLst>
            <pc:docMk/>
            <pc:sldMk cId="4250918308" sldId="10455"/>
            <ac:grpSpMk id="22" creationId="{F65B63F3-4661-44F6-BDFE-C43F94F6AACE}"/>
          </ac:grpSpMkLst>
        </pc:grpChg>
        <pc:grpChg chg="mod">
          <ac:chgData name="Hang Zhang" userId="ff8492e9-ed73-4e49-b365-7472cbc2dbb0" providerId="ADAL" clId="{82532201-20E9-4DF6-B64A-F9F83FE8C48B}" dt="2019-05-20T22:04:08.704" v="1930" actId="164"/>
          <ac:grpSpMkLst>
            <pc:docMk/>
            <pc:sldMk cId="4250918308" sldId="10455"/>
            <ac:grpSpMk id="25" creationId="{7F368685-4274-4BE3-A25F-DAD1BBA7610C}"/>
          </ac:grpSpMkLst>
        </pc:grpChg>
        <pc:grpChg chg="mod">
          <ac:chgData name="Hang Zhang" userId="ff8492e9-ed73-4e49-b365-7472cbc2dbb0" providerId="ADAL" clId="{82532201-20E9-4DF6-B64A-F9F83FE8C48B}" dt="2019-05-20T22:04:08.704" v="1930" actId="164"/>
          <ac:grpSpMkLst>
            <pc:docMk/>
            <pc:sldMk cId="4250918308" sldId="10455"/>
            <ac:grpSpMk id="35" creationId="{27D6C283-AE4C-422A-8C17-D9607859D843}"/>
          </ac:grpSpMkLst>
        </pc:grpChg>
        <pc:inkChg chg="mod">
          <ac:chgData name="Hang Zhang" userId="ff8492e9-ed73-4e49-b365-7472cbc2dbb0" providerId="ADAL" clId="{82532201-20E9-4DF6-B64A-F9F83FE8C48B}" dt="2019-05-20T22:04:08.704" v="1930" actId="164"/>
          <ac:inkMkLst>
            <pc:docMk/>
            <pc:sldMk cId="4250918308" sldId="10455"/>
            <ac:inkMk id="6" creationId="{6C249FE2-2832-48B8-AA95-E96ECA357073}"/>
          </ac:inkMkLst>
        </pc:inkChg>
        <pc:inkChg chg="mod">
          <ac:chgData name="Hang Zhang" userId="ff8492e9-ed73-4e49-b365-7472cbc2dbb0" providerId="ADAL" clId="{82532201-20E9-4DF6-B64A-F9F83FE8C48B}" dt="2019-05-20T22:04:08.704" v="1930" actId="164"/>
          <ac:inkMkLst>
            <pc:docMk/>
            <pc:sldMk cId="4250918308" sldId="10455"/>
            <ac:inkMk id="7" creationId="{08E36153-DC9F-446F-91FE-3EE423BAF214}"/>
          </ac:inkMkLst>
        </pc:inkChg>
        <pc:inkChg chg="mod">
          <ac:chgData name="Hang Zhang" userId="ff8492e9-ed73-4e49-b365-7472cbc2dbb0" providerId="ADAL" clId="{82532201-20E9-4DF6-B64A-F9F83FE8C48B}" dt="2019-05-20T22:04:08.704" v="1930" actId="164"/>
          <ac:inkMkLst>
            <pc:docMk/>
            <pc:sldMk cId="4250918308" sldId="10455"/>
            <ac:inkMk id="16" creationId="{AE123A97-BF6E-4E96-8CD8-028EE6511CCE}"/>
          </ac:inkMkLst>
        </pc:inkChg>
        <pc:inkChg chg="mod">
          <ac:chgData name="Hang Zhang" userId="ff8492e9-ed73-4e49-b365-7472cbc2dbb0" providerId="ADAL" clId="{82532201-20E9-4DF6-B64A-F9F83FE8C48B}" dt="2019-05-20T22:04:08.704" v="1930" actId="164"/>
          <ac:inkMkLst>
            <pc:docMk/>
            <pc:sldMk cId="4250918308" sldId="10455"/>
            <ac:inkMk id="19" creationId="{96249C00-02E1-446E-8936-42C982BD1EE6}"/>
          </ac:inkMkLst>
        </pc:inkChg>
        <pc:inkChg chg="mod">
          <ac:chgData name="Hang Zhang" userId="ff8492e9-ed73-4e49-b365-7472cbc2dbb0" providerId="ADAL" clId="{82532201-20E9-4DF6-B64A-F9F83FE8C48B}" dt="2019-05-20T22:04:08.704" v="1930" actId="164"/>
          <ac:inkMkLst>
            <pc:docMk/>
            <pc:sldMk cId="4250918308" sldId="10455"/>
            <ac:inkMk id="30" creationId="{4F6B60B4-C3B5-490D-A022-2BC90BB29A6B}"/>
          </ac:inkMkLst>
        </pc:inkChg>
        <pc:inkChg chg="mod">
          <ac:chgData name="Hang Zhang" userId="ff8492e9-ed73-4e49-b365-7472cbc2dbb0" providerId="ADAL" clId="{82532201-20E9-4DF6-B64A-F9F83FE8C48B}" dt="2019-05-20T22:04:08.704" v="1930" actId="164"/>
          <ac:inkMkLst>
            <pc:docMk/>
            <pc:sldMk cId="4250918308" sldId="10455"/>
            <ac:inkMk id="31" creationId="{DADC2D92-F44C-4EB9-A43C-E490ECF7615A}"/>
          </ac:inkMkLst>
        </pc:inkChg>
        <pc:inkChg chg="mod">
          <ac:chgData name="Hang Zhang" userId="ff8492e9-ed73-4e49-b365-7472cbc2dbb0" providerId="ADAL" clId="{82532201-20E9-4DF6-B64A-F9F83FE8C48B}" dt="2019-05-20T22:04:08.704" v="1930" actId="164"/>
          <ac:inkMkLst>
            <pc:docMk/>
            <pc:sldMk cId="4250918308" sldId="10455"/>
            <ac:inkMk id="32" creationId="{46A8F917-2196-4902-8D37-E5BA859BDF99}"/>
          </ac:inkMkLst>
        </pc:inkChg>
        <pc:inkChg chg="mod">
          <ac:chgData name="Hang Zhang" userId="ff8492e9-ed73-4e49-b365-7472cbc2dbb0" providerId="ADAL" clId="{82532201-20E9-4DF6-B64A-F9F83FE8C48B}" dt="2019-05-20T22:04:08.704" v="1930" actId="164"/>
          <ac:inkMkLst>
            <pc:docMk/>
            <pc:sldMk cId="4250918308" sldId="10455"/>
            <ac:inkMk id="34" creationId="{D23A87F7-2F7B-4DFB-898B-1A9BD15897AF}"/>
          </ac:inkMkLst>
        </pc:inkChg>
        <pc:inkChg chg="mod">
          <ac:chgData name="Hang Zhang" userId="ff8492e9-ed73-4e49-b365-7472cbc2dbb0" providerId="ADAL" clId="{82532201-20E9-4DF6-B64A-F9F83FE8C48B}" dt="2019-05-20T22:04:08.704" v="1930" actId="164"/>
          <ac:inkMkLst>
            <pc:docMk/>
            <pc:sldMk cId="4250918308" sldId="10455"/>
            <ac:inkMk id="38" creationId="{BBFF54E8-0E32-4589-880D-F815875B5B9E}"/>
          </ac:inkMkLst>
        </pc:inkChg>
        <pc:inkChg chg="mod">
          <ac:chgData name="Hang Zhang" userId="ff8492e9-ed73-4e49-b365-7472cbc2dbb0" providerId="ADAL" clId="{82532201-20E9-4DF6-B64A-F9F83FE8C48B}" dt="2019-05-20T22:04:08.704" v="1930" actId="164"/>
          <ac:inkMkLst>
            <pc:docMk/>
            <pc:sldMk cId="4250918308" sldId="10455"/>
            <ac:inkMk id="39" creationId="{F495CFF6-EEA5-4A8D-A6F1-31CF7BD3E778}"/>
          </ac:inkMkLst>
        </pc:inkChg>
        <pc:inkChg chg="mod">
          <ac:chgData name="Hang Zhang" userId="ff8492e9-ed73-4e49-b365-7472cbc2dbb0" providerId="ADAL" clId="{82532201-20E9-4DF6-B64A-F9F83FE8C48B}" dt="2019-05-20T22:04:08.704" v="1930" actId="164"/>
          <ac:inkMkLst>
            <pc:docMk/>
            <pc:sldMk cId="4250918308" sldId="10455"/>
            <ac:inkMk id="40" creationId="{4EDC88D3-AB53-4569-B919-882B45132853}"/>
          </ac:inkMkLst>
        </pc:inkChg>
        <pc:inkChg chg="mod">
          <ac:chgData name="Hang Zhang" userId="ff8492e9-ed73-4e49-b365-7472cbc2dbb0" providerId="ADAL" clId="{82532201-20E9-4DF6-B64A-F9F83FE8C48B}" dt="2019-05-20T22:04:08.704" v="1930" actId="164"/>
          <ac:inkMkLst>
            <pc:docMk/>
            <pc:sldMk cId="4250918308" sldId="10455"/>
            <ac:inkMk id="46" creationId="{D7AF8264-6867-41F9-84CC-8796A90FDB48}"/>
          </ac:inkMkLst>
        </pc:inkChg>
        <pc:inkChg chg="mod">
          <ac:chgData name="Hang Zhang" userId="ff8492e9-ed73-4e49-b365-7472cbc2dbb0" providerId="ADAL" clId="{82532201-20E9-4DF6-B64A-F9F83FE8C48B}" dt="2019-05-20T22:04:08.704" v="1930" actId="164"/>
          <ac:inkMkLst>
            <pc:docMk/>
            <pc:sldMk cId="4250918308" sldId="10455"/>
            <ac:inkMk id="51" creationId="{D1924F9C-911D-4EFA-9470-CFA19BDFA9EE}"/>
          </ac:inkMkLst>
        </pc:inkChg>
        <pc:inkChg chg="mod">
          <ac:chgData name="Hang Zhang" userId="ff8492e9-ed73-4e49-b365-7472cbc2dbb0" providerId="ADAL" clId="{82532201-20E9-4DF6-B64A-F9F83FE8C48B}" dt="2019-05-20T22:04:08.704" v="1930" actId="164"/>
          <ac:inkMkLst>
            <pc:docMk/>
            <pc:sldMk cId="4250918308" sldId="10455"/>
            <ac:inkMk id="52" creationId="{37DC8671-0C24-4A5D-9DF7-ACC0D4BAC75C}"/>
          </ac:inkMkLst>
        </pc:inkChg>
      </pc:sldChg>
      <pc:sldChg chg="addSp delSp modSp add modAnim">
        <pc:chgData name="Hang Zhang" userId="ff8492e9-ed73-4e49-b365-7472cbc2dbb0" providerId="ADAL" clId="{82532201-20E9-4DF6-B64A-F9F83FE8C48B}" dt="2019-05-20T22:03:29.273" v="1924" actId="20577"/>
        <pc:sldMkLst>
          <pc:docMk/>
          <pc:sldMk cId="1217589658" sldId="10464"/>
        </pc:sldMkLst>
        <pc:spChg chg="del">
          <ac:chgData name="Hang Zhang" userId="ff8492e9-ed73-4e49-b365-7472cbc2dbb0" providerId="ADAL" clId="{82532201-20E9-4DF6-B64A-F9F83FE8C48B}" dt="2019-05-20T22:00:11.873" v="1877" actId="478"/>
          <ac:spMkLst>
            <pc:docMk/>
            <pc:sldMk cId="1217589658" sldId="10464"/>
            <ac:spMk id="11" creationId="{DEAE5E01-CB19-41DF-AD6C-D75589D36690}"/>
          </ac:spMkLst>
        </pc:spChg>
        <pc:spChg chg="mod">
          <ac:chgData name="Hang Zhang" userId="ff8492e9-ed73-4e49-b365-7472cbc2dbb0" providerId="ADAL" clId="{82532201-20E9-4DF6-B64A-F9F83FE8C48B}" dt="2019-05-20T22:03:29.273" v="1924" actId="20577"/>
          <ac:spMkLst>
            <pc:docMk/>
            <pc:sldMk cId="1217589658" sldId="10464"/>
            <ac:spMk id="23" creationId="{BB476B28-8052-4CA0-BDE1-D9408AD95078}"/>
          </ac:spMkLst>
        </pc:spChg>
        <pc:grpChg chg="mod">
          <ac:chgData name="Hang Zhang" userId="ff8492e9-ed73-4e49-b365-7472cbc2dbb0" providerId="ADAL" clId="{82532201-20E9-4DF6-B64A-F9F83FE8C48B}" dt="2019-05-20T22:03:21.516" v="1921" actId="164"/>
          <ac:grpSpMkLst>
            <pc:docMk/>
            <pc:sldMk cId="1217589658" sldId="10464"/>
            <ac:grpSpMk id="3" creationId="{10E47F10-00EB-4577-984B-72044C9BBD84}"/>
          </ac:grpSpMkLst>
        </pc:grpChg>
        <pc:grpChg chg="add mod">
          <ac:chgData name="Hang Zhang" userId="ff8492e9-ed73-4e49-b365-7472cbc2dbb0" providerId="ADAL" clId="{82532201-20E9-4DF6-B64A-F9F83FE8C48B}" dt="2019-05-20T22:03:26.484" v="1923" actId="1076"/>
          <ac:grpSpMkLst>
            <pc:docMk/>
            <pc:sldMk cId="1217589658" sldId="10464"/>
            <ac:grpSpMk id="6" creationId="{467AAA3C-DB92-4519-AABA-5D0979E5D881}"/>
          </ac:grpSpMkLst>
        </pc:grpChg>
        <pc:graphicFrameChg chg="mod">
          <ac:chgData name="Hang Zhang" userId="ff8492e9-ed73-4e49-b365-7472cbc2dbb0" providerId="ADAL" clId="{82532201-20E9-4DF6-B64A-F9F83FE8C48B}" dt="2019-05-20T22:03:21.516" v="1921" actId="164"/>
          <ac:graphicFrameMkLst>
            <pc:docMk/>
            <pc:sldMk cId="1217589658" sldId="10464"/>
            <ac:graphicFrameMk id="2" creationId="{0CEE96B7-53E8-4C1E-93A4-752D7C2A3BAB}"/>
          </ac:graphicFrameMkLst>
        </pc:graphicFrameChg>
        <pc:inkChg chg="mod">
          <ac:chgData name="Hang Zhang" userId="ff8492e9-ed73-4e49-b365-7472cbc2dbb0" providerId="ADAL" clId="{82532201-20E9-4DF6-B64A-F9F83FE8C48B}" dt="2019-05-20T22:03:21.516" v="1921" actId="164"/>
          <ac:inkMkLst>
            <pc:docMk/>
            <pc:sldMk cId="1217589658" sldId="10464"/>
            <ac:inkMk id="19" creationId="{96249C00-02E1-446E-8936-42C982BD1EE6}"/>
          </ac:inkMkLst>
        </pc:inkChg>
        <pc:inkChg chg="mod">
          <ac:chgData name="Hang Zhang" userId="ff8492e9-ed73-4e49-b365-7472cbc2dbb0" providerId="ADAL" clId="{82532201-20E9-4DF6-B64A-F9F83FE8C48B}" dt="2019-05-20T22:03:21.516" v="1921" actId="164"/>
          <ac:inkMkLst>
            <pc:docMk/>
            <pc:sldMk cId="1217589658" sldId="10464"/>
            <ac:inkMk id="20" creationId="{94AE2AED-EC5D-4D13-B565-99ADD8D34E61}"/>
          </ac:inkMkLst>
        </pc:inkChg>
        <pc:inkChg chg="mod">
          <ac:chgData name="Hang Zhang" userId="ff8492e9-ed73-4e49-b365-7472cbc2dbb0" providerId="ADAL" clId="{82532201-20E9-4DF6-B64A-F9F83FE8C48B}" dt="2019-05-20T22:03:21.516" v="1921" actId="164"/>
          <ac:inkMkLst>
            <pc:docMk/>
            <pc:sldMk cId="1217589658" sldId="10464"/>
            <ac:inkMk id="21" creationId="{7C175D51-F259-49AF-965A-C68DF76533B2}"/>
          </ac:inkMkLst>
        </pc:inkChg>
      </pc:sldChg>
      <pc:sldChg chg="delSp modSp add">
        <pc:chgData name="Hang Zhang" userId="ff8492e9-ed73-4e49-b365-7472cbc2dbb0" providerId="ADAL" clId="{82532201-20E9-4DF6-B64A-F9F83FE8C48B}" dt="2019-05-20T22:06:15.630" v="1966" actId="478"/>
        <pc:sldMkLst>
          <pc:docMk/>
          <pc:sldMk cId="3759949869" sldId="10465"/>
        </pc:sldMkLst>
        <pc:spChg chg="mod">
          <ac:chgData name="Hang Zhang" userId="ff8492e9-ed73-4e49-b365-7472cbc2dbb0" providerId="ADAL" clId="{82532201-20E9-4DF6-B64A-F9F83FE8C48B}" dt="2019-05-20T22:06:07.415" v="1963" actId="20577"/>
          <ac:spMkLst>
            <pc:docMk/>
            <pc:sldMk cId="3759949869" sldId="10465"/>
            <ac:spMk id="3" creationId="{00000000-0000-0000-0000-000000000000}"/>
          </ac:spMkLst>
        </pc:spChg>
        <pc:spChg chg="del mod">
          <ac:chgData name="Hang Zhang" userId="ff8492e9-ed73-4e49-b365-7472cbc2dbb0" providerId="ADAL" clId="{82532201-20E9-4DF6-B64A-F9F83FE8C48B}" dt="2019-05-20T22:06:15.630" v="1966" actId="478"/>
          <ac:spMkLst>
            <pc:docMk/>
            <pc:sldMk cId="3759949869" sldId="10465"/>
            <ac:spMk id="6" creationId="{00000000-0000-0000-0000-000000000000}"/>
          </ac:spMkLst>
        </pc:spChg>
      </pc:sldChg>
      <pc:sldChg chg="addSp modSp add">
        <pc:chgData name="Hang Zhang" userId="ff8492e9-ed73-4e49-b365-7472cbc2dbb0" providerId="ADAL" clId="{82532201-20E9-4DF6-B64A-F9F83FE8C48B}" dt="2019-05-20T22:21:57.474" v="2203" actId="20577"/>
        <pc:sldMkLst>
          <pc:docMk/>
          <pc:sldMk cId="767405710" sldId="10466"/>
        </pc:sldMkLst>
        <pc:spChg chg="add mod">
          <ac:chgData name="Hang Zhang" userId="ff8492e9-ed73-4e49-b365-7472cbc2dbb0" providerId="ADAL" clId="{82532201-20E9-4DF6-B64A-F9F83FE8C48B}" dt="2019-05-20T22:14:27.669" v="2084" actId="1076"/>
          <ac:spMkLst>
            <pc:docMk/>
            <pc:sldMk cId="767405710" sldId="10466"/>
            <ac:spMk id="2" creationId="{29BE41D2-F32E-4E38-9A01-06EA35431FA3}"/>
          </ac:spMkLst>
        </pc:spChg>
        <pc:spChg chg="add mod">
          <ac:chgData name="Hang Zhang" userId="ff8492e9-ed73-4e49-b365-7472cbc2dbb0" providerId="ADAL" clId="{82532201-20E9-4DF6-B64A-F9F83FE8C48B}" dt="2019-05-20T22:21:57.474" v="2203" actId="20577"/>
          <ac:spMkLst>
            <pc:docMk/>
            <pc:sldMk cId="767405710" sldId="10466"/>
            <ac:spMk id="3" creationId="{42D4D140-0CDC-4D82-AC54-A5E646141C4E}"/>
          </ac:spMkLst>
        </pc:spChg>
        <pc:picChg chg="add mod modCrop">
          <ac:chgData name="Hang Zhang" userId="ff8492e9-ed73-4e49-b365-7472cbc2dbb0" providerId="ADAL" clId="{82532201-20E9-4DF6-B64A-F9F83FE8C48B}" dt="2019-05-20T22:16:09.805" v="2122" actId="1076"/>
          <ac:picMkLst>
            <pc:docMk/>
            <pc:sldMk cId="767405710" sldId="10466"/>
            <ac:picMk id="4" creationId="{189E4BEE-68B4-4D8D-AA70-B988B45C2569}"/>
          </ac:picMkLst>
        </pc:picChg>
        <pc:picChg chg="add mod modCrop">
          <ac:chgData name="Hang Zhang" userId="ff8492e9-ed73-4e49-b365-7472cbc2dbb0" providerId="ADAL" clId="{82532201-20E9-4DF6-B64A-F9F83FE8C48B}" dt="2019-05-20T22:16:33.099" v="2131" actId="1035"/>
          <ac:picMkLst>
            <pc:docMk/>
            <pc:sldMk cId="767405710" sldId="10466"/>
            <ac:picMk id="5" creationId="{E1AEB768-93D2-4336-8CE2-FA1FFB775F52}"/>
          </ac:picMkLst>
        </pc:picChg>
        <pc:picChg chg="add mod modCrop">
          <ac:chgData name="Hang Zhang" userId="ff8492e9-ed73-4e49-b365-7472cbc2dbb0" providerId="ADAL" clId="{82532201-20E9-4DF6-B64A-F9F83FE8C48B}" dt="2019-05-20T22:16:40.754" v="2155" actId="1036"/>
          <ac:picMkLst>
            <pc:docMk/>
            <pc:sldMk cId="767405710" sldId="10466"/>
            <ac:picMk id="6" creationId="{32444D46-8542-4559-B523-1B4224AF0AEB}"/>
          </ac:picMkLst>
        </pc:picChg>
        <pc:picChg chg="add mod modCrop">
          <ac:chgData name="Hang Zhang" userId="ff8492e9-ed73-4e49-b365-7472cbc2dbb0" providerId="ADAL" clId="{82532201-20E9-4DF6-B64A-F9F83FE8C48B}" dt="2019-05-20T22:16:47.361" v="2176" actId="1035"/>
          <ac:picMkLst>
            <pc:docMk/>
            <pc:sldMk cId="767405710" sldId="10466"/>
            <ac:picMk id="7" creationId="{88F84070-626C-4500-89FE-ECDE9EB4838F}"/>
          </ac:picMkLst>
        </pc:picChg>
        <pc:picChg chg="add mod modCrop">
          <ac:chgData name="Hang Zhang" userId="ff8492e9-ed73-4e49-b365-7472cbc2dbb0" providerId="ADAL" clId="{82532201-20E9-4DF6-B64A-F9F83FE8C48B}" dt="2019-05-20T22:21:51.185" v="2202" actId="1076"/>
          <ac:picMkLst>
            <pc:docMk/>
            <pc:sldMk cId="767405710" sldId="10466"/>
            <ac:picMk id="8" creationId="{BDEBC4E5-4887-4603-8225-8EA79883C0EE}"/>
          </ac:picMkLst>
        </pc:picChg>
        <pc:picChg chg="add mod">
          <ac:chgData name="Hang Zhang" userId="ff8492e9-ed73-4e49-b365-7472cbc2dbb0" providerId="ADAL" clId="{82532201-20E9-4DF6-B64A-F9F83FE8C48B}" dt="2019-05-20T22:21:51.185" v="2202" actId="1076"/>
          <ac:picMkLst>
            <pc:docMk/>
            <pc:sldMk cId="767405710" sldId="10466"/>
            <ac:picMk id="9" creationId="{C1DC0E29-6B21-45BE-92F9-E78B7E831E1C}"/>
          </ac:picMkLst>
        </pc:picChg>
        <pc:picChg chg="add mod">
          <ac:chgData name="Hang Zhang" userId="ff8492e9-ed73-4e49-b365-7472cbc2dbb0" providerId="ADAL" clId="{82532201-20E9-4DF6-B64A-F9F83FE8C48B}" dt="2019-05-20T22:21:51.185" v="2202" actId="1076"/>
          <ac:picMkLst>
            <pc:docMk/>
            <pc:sldMk cId="767405710" sldId="10466"/>
            <ac:picMk id="10" creationId="{A464551C-A462-4B1B-8B1F-E3E055EE7ED8}"/>
          </ac:picMkLst>
        </pc:picChg>
      </pc:sldChg>
      <pc:sldChg chg="addSp delSp modSp add setBg">
        <pc:chgData name="Hang Zhang" userId="ff8492e9-ed73-4e49-b365-7472cbc2dbb0" providerId="ADAL" clId="{82532201-20E9-4DF6-B64A-F9F83FE8C48B}" dt="2019-05-20T22:46:27.206" v="2378" actId="14100"/>
        <pc:sldMkLst>
          <pc:docMk/>
          <pc:sldMk cId="3748908936" sldId="10467"/>
        </pc:sldMkLst>
        <pc:spChg chg="mod">
          <ac:chgData name="Hang Zhang" userId="ff8492e9-ed73-4e49-b365-7472cbc2dbb0" providerId="ADAL" clId="{82532201-20E9-4DF6-B64A-F9F83FE8C48B}" dt="2019-05-20T22:34:18.752" v="2302" actId="313"/>
          <ac:spMkLst>
            <pc:docMk/>
            <pc:sldMk cId="3748908936" sldId="10467"/>
            <ac:spMk id="13" creationId="{00000000-0000-0000-0000-000000000000}"/>
          </ac:spMkLst>
        </pc:spChg>
        <pc:spChg chg="mod">
          <ac:chgData name="Hang Zhang" userId="ff8492e9-ed73-4e49-b365-7472cbc2dbb0" providerId="ADAL" clId="{82532201-20E9-4DF6-B64A-F9F83FE8C48B}" dt="2019-05-20T22:33:54.272" v="2285" actId="20577"/>
          <ac:spMkLst>
            <pc:docMk/>
            <pc:sldMk cId="3748908936" sldId="10467"/>
            <ac:spMk id="19" creationId="{00000000-0000-0000-0000-000000000000}"/>
          </ac:spMkLst>
        </pc:spChg>
        <pc:spChg chg="add mod">
          <ac:chgData name="Hang Zhang" userId="ff8492e9-ed73-4e49-b365-7472cbc2dbb0" providerId="ADAL" clId="{82532201-20E9-4DF6-B64A-F9F83FE8C48B}" dt="2019-05-20T22:44:38.114" v="2337" actId="1076"/>
          <ac:spMkLst>
            <pc:docMk/>
            <pc:sldMk cId="3748908936" sldId="10467"/>
            <ac:spMk id="40" creationId="{BC4C79BF-0857-46D9-904F-E7A75AD31733}"/>
          </ac:spMkLst>
        </pc:spChg>
        <pc:spChg chg="mod">
          <ac:chgData name="Hang Zhang" userId="ff8492e9-ed73-4e49-b365-7472cbc2dbb0" providerId="ADAL" clId="{82532201-20E9-4DF6-B64A-F9F83FE8C48B}" dt="2019-05-20T22:29:34.778" v="2256" actId="14100"/>
          <ac:spMkLst>
            <pc:docMk/>
            <pc:sldMk cId="3748908936" sldId="10467"/>
            <ac:spMk id="42" creationId="{DDE6F96B-442C-4118-AF11-B5464CEC6E5B}"/>
          </ac:spMkLst>
        </pc:spChg>
        <pc:spChg chg="mod">
          <ac:chgData name="Hang Zhang" userId="ff8492e9-ed73-4e49-b365-7472cbc2dbb0" providerId="ADAL" clId="{82532201-20E9-4DF6-B64A-F9F83FE8C48B}" dt="2019-05-20T22:46:27.206" v="2378" actId="14100"/>
          <ac:spMkLst>
            <pc:docMk/>
            <pc:sldMk cId="3748908936" sldId="10467"/>
            <ac:spMk id="49" creationId="{00000000-0000-0000-0000-000000000000}"/>
          </ac:spMkLst>
        </pc:spChg>
        <pc:spChg chg="add mod">
          <ac:chgData name="Hang Zhang" userId="ff8492e9-ed73-4e49-b365-7472cbc2dbb0" providerId="ADAL" clId="{82532201-20E9-4DF6-B64A-F9F83FE8C48B}" dt="2019-05-20T22:45:19.354" v="2352" actId="1035"/>
          <ac:spMkLst>
            <pc:docMk/>
            <pc:sldMk cId="3748908936" sldId="10467"/>
            <ac:spMk id="50" creationId="{95131D4C-4512-4A23-BFA0-984BB940858E}"/>
          </ac:spMkLst>
        </pc:spChg>
        <pc:spChg chg="add mod">
          <ac:chgData name="Hang Zhang" userId="ff8492e9-ed73-4e49-b365-7472cbc2dbb0" providerId="ADAL" clId="{82532201-20E9-4DF6-B64A-F9F83FE8C48B}" dt="2019-05-20T22:45:39.394" v="2372" actId="1037"/>
          <ac:spMkLst>
            <pc:docMk/>
            <pc:sldMk cId="3748908936" sldId="10467"/>
            <ac:spMk id="51" creationId="{AB4C7132-F9AB-41FC-8987-57B1D6CE1859}"/>
          </ac:spMkLst>
        </pc:spChg>
        <pc:spChg chg="add mod">
          <ac:chgData name="Hang Zhang" userId="ff8492e9-ed73-4e49-b365-7472cbc2dbb0" providerId="ADAL" clId="{82532201-20E9-4DF6-B64A-F9F83FE8C48B}" dt="2019-05-20T22:45:53.161" v="2374" actId="1076"/>
          <ac:spMkLst>
            <pc:docMk/>
            <pc:sldMk cId="3748908936" sldId="10467"/>
            <ac:spMk id="52" creationId="{6DC65B6F-2973-4D9C-AEA5-C222EFED9395}"/>
          </ac:spMkLst>
        </pc:spChg>
        <pc:grpChg chg="mod">
          <ac:chgData name="Hang Zhang" userId="ff8492e9-ed73-4e49-b365-7472cbc2dbb0" providerId="ADAL" clId="{82532201-20E9-4DF6-B64A-F9F83FE8C48B}" dt="2019-05-20T22:37:48.396" v="2323" actId="1076"/>
          <ac:grpSpMkLst>
            <pc:docMk/>
            <pc:sldMk cId="3748908936" sldId="10467"/>
            <ac:grpSpMk id="14" creationId="{00000000-0000-0000-0000-000000000000}"/>
          </ac:grpSpMkLst>
        </pc:grpChg>
        <pc:grpChg chg="mod">
          <ac:chgData name="Hang Zhang" userId="ff8492e9-ed73-4e49-b365-7472cbc2dbb0" providerId="ADAL" clId="{82532201-20E9-4DF6-B64A-F9F83FE8C48B}" dt="2019-05-20T22:37:48.396" v="2323" actId="1076"/>
          <ac:grpSpMkLst>
            <pc:docMk/>
            <pc:sldMk cId="3748908936" sldId="10467"/>
            <ac:grpSpMk id="16" creationId="{00000000-0000-0000-0000-000000000000}"/>
          </ac:grpSpMkLst>
        </pc:grpChg>
        <pc:grpChg chg="del">
          <ac:chgData name="Hang Zhang" userId="ff8492e9-ed73-4e49-b365-7472cbc2dbb0" providerId="ADAL" clId="{82532201-20E9-4DF6-B64A-F9F83FE8C48B}" dt="2019-05-20T22:31:34.300" v="2257" actId="478"/>
          <ac:grpSpMkLst>
            <pc:docMk/>
            <pc:sldMk cId="3748908936" sldId="10467"/>
            <ac:grpSpMk id="20" creationId="{00000000-0000-0000-0000-000000000000}"/>
          </ac:grpSpMkLst>
        </pc:grpChg>
        <pc:picChg chg="add mod">
          <ac:chgData name="Hang Zhang" userId="ff8492e9-ed73-4e49-b365-7472cbc2dbb0" providerId="ADAL" clId="{82532201-20E9-4DF6-B64A-F9F83FE8C48B}" dt="2019-05-20T22:43:46.244" v="2334" actId="1076"/>
          <ac:picMkLst>
            <pc:docMk/>
            <pc:sldMk cId="3748908936" sldId="10467"/>
            <ac:picMk id="3" creationId="{4E62A23D-CC2F-4280-B919-A5E95927E135}"/>
          </ac:picMkLst>
        </pc:picChg>
        <pc:picChg chg="add mod">
          <ac:chgData name="Hang Zhang" userId="ff8492e9-ed73-4e49-b365-7472cbc2dbb0" providerId="ADAL" clId="{82532201-20E9-4DF6-B64A-F9F83FE8C48B}" dt="2019-05-20T22:31:48.148" v="2260" actId="1076"/>
          <ac:picMkLst>
            <pc:docMk/>
            <pc:sldMk cId="3748908936" sldId="10467"/>
            <ac:picMk id="3074" creationId="{69494FE1-9B6F-4D2C-B74A-5106D62C738B}"/>
          </ac:picMkLst>
        </pc:picChg>
        <pc:picChg chg="add mod">
          <ac:chgData name="Hang Zhang" userId="ff8492e9-ed73-4e49-b365-7472cbc2dbb0" providerId="ADAL" clId="{82532201-20E9-4DF6-B64A-F9F83FE8C48B}" dt="2019-05-20T22:35:47.932" v="2312" actId="14100"/>
          <ac:picMkLst>
            <pc:docMk/>
            <pc:sldMk cId="3748908936" sldId="10467"/>
            <ac:picMk id="3076" creationId="{532FF142-E492-4289-A843-01AA47E6C25E}"/>
          </ac:picMkLst>
        </pc:picChg>
        <pc:picChg chg="add mod">
          <ac:chgData name="Hang Zhang" userId="ff8492e9-ed73-4e49-b365-7472cbc2dbb0" providerId="ADAL" clId="{82532201-20E9-4DF6-B64A-F9F83FE8C48B}" dt="2019-05-20T22:35:57.235" v="2315" actId="1076"/>
          <ac:picMkLst>
            <pc:docMk/>
            <pc:sldMk cId="3748908936" sldId="10467"/>
            <ac:picMk id="3078" creationId="{768DFE54-B6F0-4D24-A7BC-6A6FDBF383B3}"/>
          </ac:picMkLst>
        </pc:picChg>
        <pc:picChg chg="add mod">
          <ac:chgData name="Hang Zhang" userId="ff8492e9-ed73-4e49-b365-7472cbc2dbb0" providerId="ADAL" clId="{82532201-20E9-4DF6-B64A-F9F83FE8C48B}" dt="2019-05-20T22:38:03.168" v="2328" actId="1076"/>
          <ac:picMkLst>
            <pc:docMk/>
            <pc:sldMk cId="3748908936" sldId="10467"/>
            <ac:picMk id="3080" creationId="{7BE8D082-0A88-4A36-B80F-0DFCA350A5C7}"/>
          </ac:picMkLst>
        </pc:picChg>
        <pc:picChg chg="add mod">
          <ac:chgData name="Hang Zhang" userId="ff8492e9-ed73-4e49-b365-7472cbc2dbb0" providerId="ADAL" clId="{82532201-20E9-4DF6-B64A-F9F83FE8C48B}" dt="2019-05-20T22:37:59.065" v="2327" actId="1076"/>
          <ac:picMkLst>
            <pc:docMk/>
            <pc:sldMk cId="3748908936" sldId="10467"/>
            <ac:picMk id="3082" creationId="{ABF53DEE-95A4-4D9A-A7A4-9433851D88D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D306C2-8E75-484B-8902-599913D03D87}" type="doc">
      <dgm:prSet loTypeId="urn:microsoft.com/office/officeart/2005/8/layout/target2" loCatId="relationship" qsTypeId="urn:microsoft.com/office/officeart/2005/8/quickstyle/simple1" qsCatId="simple" csTypeId="urn:microsoft.com/office/officeart/2005/8/colors/accent0_3" csCatId="mainScheme" phldr="1"/>
      <dgm:spPr/>
      <dgm:t>
        <a:bodyPr/>
        <a:lstStyle/>
        <a:p>
          <a:endParaRPr lang="en-US"/>
        </a:p>
      </dgm:t>
    </dgm:pt>
    <dgm:pt modelId="{5B31ABD5-508F-42D5-9C0B-3520A9C6BFA9}">
      <dgm:prSet phldrT="[Text]">
        <dgm:style>
          <a:lnRef idx="0">
            <a:schemeClr val="accent6"/>
          </a:lnRef>
          <a:fillRef idx="3">
            <a:schemeClr val="accent6"/>
          </a:fillRef>
          <a:effectRef idx="3">
            <a:schemeClr val="accent6"/>
          </a:effectRef>
          <a:fontRef idx="minor">
            <a:schemeClr val="lt1"/>
          </a:fontRef>
        </dgm:style>
      </dgm:prSet>
      <dgm:spPr/>
      <dgm:t>
        <a:bodyPr/>
        <a:lstStyle/>
        <a:p>
          <a:r>
            <a:rPr lang="en-US"/>
            <a:t>Artificial Intelligence</a:t>
          </a:r>
        </a:p>
      </dgm:t>
    </dgm:pt>
    <dgm:pt modelId="{CCAC9F7F-255E-4C23-96C4-0F9BB81FF5B2}" type="parTrans" cxnId="{510ECFC4-5A60-49A1-AC5E-3FCED2A7BFB0}">
      <dgm:prSet/>
      <dgm:spPr/>
      <dgm:t>
        <a:bodyPr/>
        <a:lstStyle/>
        <a:p>
          <a:endParaRPr lang="en-US"/>
        </a:p>
      </dgm:t>
    </dgm:pt>
    <dgm:pt modelId="{7F37F226-0538-4172-8D9B-176EE14770B5}" type="sibTrans" cxnId="{510ECFC4-5A60-49A1-AC5E-3FCED2A7BFB0}">
      <dgm:prSet/>
      <dgm:spPr/>
      <dgm:t>
        <a:bodyPr/>
        <a:lstStyle/>
        <a:p>
          <a:endParaRPr lang="en-US"/>
        </a:p>
      </dgm:t>
    </dgm:pt>
    <dgm:pt modelId="{841FEEBD-520C-4FCF-B304-FB7636389424}">
      <dgm:prSet phldrT="[Text]">
        <dgm:style>
          <a:lnRef idx="0">
            <a:schemeClr val="dk1"/>
          </a:lnRef>
          <a:fillRef idx="3">
            <a:schemeClr val="dk1"/>
          </a:fillRef>
          <a:effectRef idx="3">
            <a:schemeClr val="dk1"/>
          </a:effectRef>
          <a:fontRef idx="minor">
            <a:schemeClr val="lt1"/>
          </a:fontRef>
        </dgm:style>
      </dgm:prSet>
      <dgm:spPr/>
      <dgm:t>
        <a:bodyPr/>
        <a:lstStyle/>
        <a:p>
          <a:r>
            <a:rPr lang="en-US">
              <a:solidFill>
                <a:schemeClr val="bg1"/>
              </a:solidFill>
            </a:rPr>
            <a:t>Machine Learning</a:t>
          </a:r>
        </a:p>
      </dgm:t>
    </dgm:pt>
    <dgm:pt modelId="{8B02C9BB-E528-489D-9859-5DB3CAB3F950}" type="parTrans" cxnId="{8CAEE7B0-2267-4297-A274-BCD17817AE59}">
      <dgm:prSet/>
      <dgm:spPr/>
      <dgm:t>
        <a:bodyPr/>
        <a:lstStyle/>
        <a:p>
          <a:endParaRPr lang="en-US"/>
        </a:p>
      </dgm:t>
    </dgm:pt>
    <dgm:pt modelId="{925E9206-7C15-482F-946D-AA9E3E4839B2}" type="sibTrans" cxnId="{8CAEE7B0-2267-4297-A274-BCD17817AE59}">
      <dgm:prSet/>
      <dgm:spPr/>
      <dgm:t>
        <a:bodyPr/>
        <a:lstStyle/>
        <a:p>
          <a:endParaRPr lang="en-US"/>
        </a:p>
      </dgm:t>
    </dgm:pt>
    <dgm:pt modelId="{CF41E9CD-CA55-417B-8C67-86D4DDABC867}">
      <dgm:prSet phldrT="[Text]">
        <dgm:style>
          <a:lnRef idx="0">
            <a:schemeClr val="dk1"/>
          </a:lnRef>
          <a:fillRef idx="3">
            <a:schemeClr val="dk1"/>
          </a:fillRef>
          <a:effectRef idx="3">
            <a:schemeClr val="dk1"/>
          </a:effectRef>
          <a:fontRef idx="minor">
            <a:schemeClr val="lt1"/>
          </a:fontRef>
        </dgm:style>
      </dgm:prSet>
      <dgm:spPr/>
      <dgm:t>
        <a:bodyPr/>
        <a:lstStyle/>
        <a:p>
          <a:r>
            <a:rPr lang="en-US">
              <a:solidFill>
                <a:schemeClr val="bg1"/>
              </a:solidFill>
            </a:rPr>
            <a:t>Deep Learning</a:t>
          </a:r>
        </a:p>
      </dgm:t>
    </dgm:pt>
    <dgm:pt modelId="{20023487-84E5-452D-8841-899A3A39C33A}" type="parTrans" cxnId="{D4D40551-AC02-4955-8DB7-FDB79189222C}">
      <dgm:prSet/>
      <dgm:spPr/>
      <dgm:t>
        <a:bodyPr/>
        <a:lstStyle/>
        <a:p>
          <a:endParaRPr lang="en-US"/>
        </a:p>
      </dgm:t>
    </dgm:pt>
    <dgm:pt modelId="{4566FD94-0D68-4DF5-9079-40F394A5E1AA}" type="sibTrans" cxnId="{D4D40551-AC02-4955-8DB7-FDB79189222C}">
      <dgm:prSet/>
      <dgm:spPr/>
      <dgm:t>
        <a:bodyPr/>
        <a:lstStyle/>
        <a:p>
          <a:endParaRPr lang="en-US"/>
        </a:p>
      </dgm:t>
    </dgm:pt>
    <dgm:pt modelId="{5AE1AED5-BC9A-4135-8BBB-DCAF7680417C}" type="pres">
      <dgm:prSet presAssocID="{8BD306C2-8E75-484B-8902-599913D03D87}" presName="Name0" presStyleCnt="0">
        <dgm:presLayoutVars>
          <dgm:chMax val="3"/>
          <dgm:chPref val="1"/>
          <dgm:dir/>
          <dgm:animLvl val="lvl"/>
          <dgm:resizeHandles/>
        </dgm:presLayoutVars>
      </dgm:prSet>
      <dgm:spPr/>
    </dgm:pt>
    <dgm:pt modelId="{5587DC80-DAE8-4C92-B59D-2E189581A455}" type="pres">
      <dgm:prSet presAssocID="{8BD306C2-8E75-484B-8902-599913D03D87}" presName="outerBox" presStyleCnt="0"/>
      <dgm:spPr/>
    </dgm:pt>
    <dgm:pt modelId="{93D19FDD-B80E-4483-9A54-50067C996FB2}" type="pres">
      <dgm:prSet presAssocID="{8BD306C2-8E75-484B-8902-599913D03D87}" presName="outerBoxParent" presStyleLbl="node1" presStyleIdx="0" presStyleCnt="3" custLinFactNeighborY="31636"/>
      <dgm:spPr>
        <a:prstGeom prst="snip1Rect">
          <a:avLst/>
        </a:prstGeom>
      </dgm:spPr>
    </dgm:pt>
    <dgm:pt modelId="{7D16DBCC-A345-44AA-A425-FED6747F4E1A}" type="pres">
      <dgm:prSet presAssocID="{8BD306C2-8E75-484B-8902-599913D03D87}" presName="outerBoxChildren" presStyleCnt="0"/>
      <dgm:spPr/>
    </dgm:pt>
    <dgm:pt modelId="{F62E4727-A05C-4A57-BAC9-267C6D537DFF}" type="pres">
      <dgm:prSet presAssocID="{8BD306C2-8E75-484B-8902-599913D03D87}" presName="middleBox" presStyleCnt="0"/>
      <dgm:spPr/>
    </dgm:pt>
    <dgm:pt modelId="{348B8565-9CE7-42FD-927E-CCF3E77217AB}" type="pres">
      <dgm:prSet presAssocID="{8BD306C2-8E75-484B-8902-599913D03D87}" presName="middleBoxParent" presStyleLbl="node1" presStyleIdx="1" presStyleCnt="3"/>
      <dgm:spPr>
        <a:prstGeom prst="snip1Rect">
          <a:avLst/>
        </a:prstGeom>
      </dgm:spPr>
    </dgm:pt>
    <dgm:pt modelId="{D5896FC0-093D-446A-ADDC-11A43719CBFC}" type="pres">
      <dgm:prSet presAssocID="{8BD306C2-8E75-484B-8902-599913D03D87}" presName="middleBoxChildren" presStyleCnt="0"/>
      <dgm:spPr/>
    </dgm:pt>
    <dgm:pt modelId="{E2113314-B0A7-45DC-B64F-0519294D947D}" type="pres">
      <dgm:prSet presAssocID="{8BD306C2-8E75-484B-8902-599913D03D87}" presName="centerBox" presStyleCnt="0"/>
      <dgm:spPr/>
    </dgm:pt>
    <dgm:pt modelId="{0BD8AAD8-F82C-4DA1-BBC6-FB110503AD9B}" type="pres">
      <dgm:prSet presAssocID="{8BD306C2-8E75-484B-8902-599913D03D87}" presName="centerBoxParent" presStyleLbl="node1" presStyleIdx="2" presStyleCnt="3"/>
      <dgm:spPr>
        <a:prstGeom prst="snip1Rect">
          <a:avLst/>
        </a:prstGeom>
      </dgm:spPr>
    </dgm:pt>
  </dgm:ptLst>
  <dgm:cxnLst>
    <dgm:cxn modelId="{D4D40551-AC02-4955-8DB7-FDB79189222C}" srcId="{8BD306C2-8E75-484B-8902-599913D03D87}" destId="{CF41E9CD-CA55-417B-8C67-86D4DDABC867}" srcOrd="2" destOrd="0" parTransId="{20023487-84E5-452D-8841-899A3A39C33A}" sibTransId="{4566FD94-0D68-4DF5-9079-40F394A5E1AA}"/>
    <dgm:cxn modelId="{F1E63B5E-FEA6-4FED-8EDE-7B516FF39A14}" type="presOf" srcId="{841FEEBD-520C-4FCF-B304-FB7636389424}" destId="{348B8565-9CE7-42FD-927E-CCF3E77217AB}" srcOrd="0" destOrd="0" presId="urn:microsoft.com/office/officeart/2005/8/layout/target2"/>
    <dgm:cxn modelId="{BE00C0A2-402B-4CED-9528-A975F7797270}" type="presOf" srcId="{CF41E9CD-CA55-417B-8C67-86D4DDABC867}" destId="{0BD8AAD8-F82C-4DA1-BBC6-FB110503AD9B}" srcOrd="0" destOrd="0" presId="urn:microsoft.com/office/officeart/2005/8/layout/target2"/>
    <dgm:cxn modelId="{8CAEE7B0-2267-4297-A274-BCD17817AE59}" srcId="{8BD306C2-8E75-484B-8902-599913D03D87}" destId="{841FEEBD-520C-4FCF-B304-FB7636389424}" srcOrd="1" destOrd="0" parTransId="{8B02C9BB-E528-489D-9859-5DB3CAB3F950}" sibTransId="{925E9206-7C15-482F-946D-AA9E3E4839B2}"/>
    <dgm:cxn modelId="{F83131B4-EAE1-4EDA-9D4F-1E363F199A59}" type="presOf" srcId="{8BD306C2-8E75-484B-8902-599913D03D87}" destId="{5AE1AED5-BC9A-4135-8BBB-DCAF7680417C}" srcOrd="0" destOrd="0" presId="urn:microsoft.com/office/officeart/2005/8/layout/target2"/>
    <dgm:cxn modelId="{510ECFC4-5A60-49A1-AC5E-3FCED2A7BFB0}" srcId="{8BD306C2-8E75-484B-8902-599913D03D87}" destId="{5B31ABD5-508F-42D5-9C0B-3520A9C6BFA9}" srcOrd="0" destOrd="0" parTransId="{CCAC9F7F-255E-4C23-96C4-0F9BB81FF5B2}" sibTransId="{7F37F226-0538-4172-8D9B-176EE14770B5}"/>
    <dgm:cxn modelId="{0003B3CA-154B-4EE1-AE11-328CC205B4B0}" type="presOf" srcId="{5B31ABD5-508F-42D5-9C0B-3520A9C6BFA9}" destId="{93D19FDD-B80E-4483-9A54-50067C996FB2}" srcOrd="0" destOrd="0" presId="urn:microsoft.com/office/officeart/2005/8/layout/target2"/>
    <dgm:cxn modelId="{A67B65E8-E4C4-4CD8-BDF8-C243C1C28302}" type="presParOf" srcId="{5AE1AED5-BC9A-4135-8BBB-DCAF7680417C}" destId="{5587DC80-DAE8-4C92-B59D-2E189581A455}" srcOrd="0" destOrd="0" presId="urn:microsoft.com/office/officeart/2005/8/layout/target2"/>
    <dgm:cxn modelId="{6D73D9FA-172B-4165-8BD0-7D9511F48E0D}" type="presParOf" srcId="{5587DC80-DAE8-4C92-B59D-2E189581A455}" destId="{93D19FDD-B80E-4483-9A54-50067C996FB2}" srcOrd="0" destOrd="0" presId="urn:microsoft.com/office/officeart/2005/8/layout/target2"/>
    <dgm:cxn modelId="{7B89D802-B5A0-4C82-ABDF-741AFC436D82}" type="presParOf" srcId="{5587DC80-DAE8-4C92-B59D-2E189581A455}" destId="{7D16DBCC-A345-44AA-A425-FED6747F4E1A}" srcOrd="1" destOrd="0" presId="urn:microsoft.com/office/officeart/2005/8/layout/target2"/>
    <dgm:cxn modelId="{152A0877-994B-4282-848E-6BD5C74E1C9C}" type="presParOf" srcId="{5AE1AED5-BC9A-4135-8BBB-DCAF7680417C}" destId="{F62E4727-A05C-4A57-BAC9-267C6D537DFF}" srcOrd="1" destOrd="0" presId="urn:microsoft.com/office/officeart/2005/8/layout/target2"/>
    <dgm:cxn modelId="{93E0297D-9453-4EEA-9ACE-AF475EFD29AE}" type="presParOf" srcId="{F62E4727-A05C-4A57-BAC9-267C6D537DFF}" destId="{348B8565-9CE7-42FD-927E-CCF3E77217AB}" srcOrd="0" destOrd="0" presId="urn:microsoft.com/office/officeart/2005/8/layout/target2"/>
    <dgm:cxn modelId="{9CC68077-FE16-441B-B55E-FF56FD034742}" type="presParOf" srcId="{F62E4727-A05C-4A57-BAC9-267C6D537DFF}" destId="{D5896FC0-093D-446A-ADDC-11A43719CBFC}" srcOrd="1" destOrd="0" presId="urn:microsoft.com/office/officeart/2005/8/layout/target2"/>
    <dgm:cxn modelId="{E2E75588-B7EB-4ED0-821F-C917E216A122}" type="presParOf" srcId="{5AE1AED5-BC9A-4135-8BBB-DCAF7680417C}" destId="{E2113314-B0A7-45DC-B64F-0519294D947D}" srcOrd="2" destOrd="0" presId="urn:microsoft.com/office/officeart/2005/8/layout/target2"/>
    <dgm:cxn modelId="{9F94256B-1421-4795-AB07-C03DE27CD714}" type="presParOf" srcId="{E2113314-B0A7-45DC-B64F-0519294D947D}" destId="{0BD8AAD8-F82C-4DA1-BBC6-FB110503AD9B}" srcOrd="0"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D306C2-8E75-484B-8902-599913D03D87}" type="doc">
      <dgm:prSet loTypeId="urn:microsoft.com/office/officeart/2005/8/layout/target2" loCatId="relationship" qsTypeId="urn:microsoft.com/office/officeart/2005/8/quickstyle/simple1" qsCatId="simple" csTypeId="urn:microsoft.com/office/officeart/2005/8/colors/accent0_3" csCatId="mainScheme" phldr="1"/>
      <dgm:spPr/>
      <dgm:t>
        <a:bodyPr/>
        <a:lstStyle/>
        <a:p>
          <a:endParaRPr lang="en-US"/>
        </a:p>
      </dgm:t>
    </dgm:pt>
    <dgm:pt modelId="{5B31ABD5-508F-42D5-9C0B-3520A9C6BFA9}">
      <dgm:prSet phldrT="[Text]">
        <dgm:style>
          <a:lnRef idx="0">
            <a:schemeClr val="dk1"/>
          </a:lnRef>
          <a:fillRef idx="3">
            <a:schemeClr val="dk1"/>
          </a:fillRef>
          <a:effectRef idx="3">
            <a:schemeClr val="dk1"/>
          </a:effectRef>
          <a:fontRef idx="minor">
            <a:schemeClr val="lt1"/>
          </a:fontRef>
        </dgm:style>
      </dgm:prSet>
      <dgm:spPr/>
      <dgm:t>
        <a:bodyPr/>
        <a:lstStyle/>
        <a:p>
          <a:r>
            <a:rPr lang="en-US">
              <a:solidFill>
                <a:schemeClr val="bg1"/>
              </a:solidFill>
            </a:rPr>
            <a:t>Artificial Intelligence</a:t>
          </a:r>
        </a:p>
      </dgm:t>
    </dgm:pt>
    <dgm:pt modelId="{CCAC9F7F-255E-4C23-96C4-0F9BB81FF5B2}" type="parTrans" cxnId="{510ECFC4-5A60-49A1-AC5E-3FCED2A7BFB0}">
      <dgm:prSet/>
      <dgm:spPr/>
      <dgm:t>
        <a:bodyPr/>
        <a:lstStyle/>
        <a:p>
          <a:endParaRPr lang="en-US"/>
        </a:p>
      </dgm:t>
    </dgm:pt>
    <dgm:pt modelId="{7F37F226-0538-4172-8D9B-176EE14770B5}" type="sibTrans" cxnId="{510ECFC4-5A60-49A1-AC5E-3FCED2A7BFB0}">
      <dgm:prSet/>
      <dgm:spPr/>
      <dgm:t>
        <a:bodyPr/>
        <a:lstStyle/>
        <a:p>
          <a:endParaRPr lang="en-US"/>
        </a:p>
      </dgm:t>
    </dgm:pt>
    <dgm:pt modelId="{841FEEBD-520C-4FCF-B304-FB7636389424}">
      <dgm:prSet phldrT="[Text]">
        <dgm:style>
          <a:lnRef idx="0">
            <a:schemeClr val="accent6"/>
          </a:lnRef>
          <a:fillRef idx="3">
            <a:schemeClr val="accent6"/>
          </a:fillRef>
          <a:effectRef idx="3">
            <a:schemeClr val="accent6"/>
          </a:effectRef>
          <a:fontRef idx="minor">
            <a:schemeClr val="lt1"/>
          </a:fontRef>
        </dgm:style>
      </dgm:prSet>
      <dgm:spPr/>
      <dgm:t>
        <a:bodyPr/>
        <a:lstStyle/>
        <a:p>
          <a:r>
            <a:rPr lang="en-US"/>
            <a:t>Machine Learning</a:t>
          </a:r>
        </a:p>
      </dgm:t>
    </dgm:pt>
    <dgm:pt modelId="{8B02C9BB-E528-489D-9859-5DB3CAB3F950}" type="parTrans" cxnId="{8CAEE7B0-2267-4297-A274-BCD17817AE59}">
      <dgm:prSet/>
      <dgm:spPr/>
      <dgm:t>
        <a:bodyPr/>
        <a:lstStyle/>
        <a:p>
          <a:endParaRPr lang="en-US"/>
        </a:p>
      </dgm:t>
    </dgm:pt>
    <dgm:pt modelId="{925E9206-7C15-482F-946D-AA9E3E4839B2}" type="sibTrans" cxnId="{8CAEE7B0-2267-4297-A274-BCD17817AE59}">
      <dgm:prSet/>
      <dgm:spPr/>
      <dgm:t>
        <a:bodyPr/>
        <a:lstStyle/>
        <a:p>
          <a:endParaRPr lang="en-US"/>
        </a:p>
      </dgm:t>
    </dgm:pt>
    <dgm:pt modelId="{CF41E9CD-CA55-417B-8C67-86D4DDABC867}">
      <dgm:prSet phldrT="[Text]">
        <dgm:style>
          <a:lnRef idx="0">
            <a:schemeClr val="dk1"/>
          </a:lnRef>
          <a:fillRef idx="3">
            <a:schemeClr val="dk1"/>
          </a:fillRef>
          <a:effectRef idx="3">
            <a:schemeClr val="dk1"/>
          </a:effectRef>
          <a:fontRef idx="minor">
            <a:schemeClr val="lt1"/>
          </a:fontRef>
        </dgm:style>
      </dgm:prSet>
      <dgm:spPr/>
      <dgm:t>
        <a:bodyPr/>
        <a:lstStyle/>
        <a:p>
          <a:r>
            <a:rPr lang="en-US">
              <a:solidFill>
                <a:schemeClr val="bg1"/>
              </a:solidFill>
            </a:rPr>
            <a:t>Deep Learning</a:t>
          </a:r>
        </a:p>
      </dgm:t>
    </dgm:pt>
    <dgm:pt modelId="{20023487-84E5-452D-8841-899A3A39C33A}" type="parTrans" cxnId="{D4D40551-AC02-4955-8DB7-FDB79189222C}">
      <dgm:prSet/>
      <dgm:spPr/>
      <dgm:t>
        <a:bodyPr/>
        <a:lstStyle/>
        <a:p>
          <a:endParaRPr lang="en-US"/>
        </a:p>
      </dgm:t>
    </dgm:pt>
    <dgm:pt modelId="{4566FD94-0D68-4DF5-9079-40F394A5E1AA}" type="sibTrans" cxnId="{D4D40551-AC02-4955-8DB7-FDB79189222C}">
      <dgm:prSet/>
      <dgm:spPr/>
      <dgm:t>
        <a:bodyPr/>
        <a:lstStyle/>
        <a:p>
          <a:endParaRPr lang="en-US"/>
        </a:p>
      </dgm:t>
    </dgm:pt>
    <dgm:pt modelId="{5AE1AED5-BC9A-4135-8BBB-DCAF7680417C}" type="pres">
      <dgm:prSet presAssocID="{8BD306C2-8E75-484B-8902-599913D03D87}" presName="Name0" presStyleCnt="0">
        <dgm:presLayoutVars>
          <dgm:chMax val="3"/>
          <dgm:chPref val="1"/>
          <dgm:dir/>
          <dgm:animLvl val="lvl"/>
          <dgm:resizeHandles/>
        </dgm:presLayoutVars>
      </dgm:prSet>
      <dgm:spPr/>
    </dgm:pt>
    <dgm:pt modelId="{5587DC80-DAE8-4C92-B59D-2E189581A455}" type="pres">
      <dgm:prSet presAssocID="{8BD306C2-8E75-484B-8902-599913D03D87}" presName="outerBox" presStyleCnt="0"/>
      <dgm:spPr/>
    </dgm:pt>
    <dgm:pt modelId="{93D19FDD-B80E-4483-9A54-50067C996FB2}" type="pres">
      <dgm:prSet presAssocID="{8BD306C2-8E75-484B-8902-599913D03D87}" presName="outerBoxParent" presStyleLbl="node1" presStyleIdx="0" presStyleCnt="3"/>
      <dgm:spPr>
        <a:prstGeom prst="snip1Rect">
          <a:avLst/>
        </a:prstGeom>
      </dgm:spPr>
    </dgm:pt>
    <dgm:pt modelId="{7D16DBCC-A345-44AA-A425-FED6747F4E1A}" type="pres">
      <dgm:prSet presAssocID="{8BD306C2-8E75-484B-8902-599913D03D87}" presName="outerBoxChildren" presStyleCnt="0"/>
      <dgm:spPr/>
    </dgm:pt>
    <dgm:pt modelId="{F62E4727-A05C-4A57-BAC9-267C6D537DFF}" type="pres">
      <dgm:prSet presAssocID="{8BD306C2-8E75-484B-8902-599913D03D87}" presName="middleBox" presStyleCnt="0"/>
      <dgm:spPr/>
    </dgm:pt>
    <dgm:pt modelId="{348B8565-9CE7-42FD-927E-CCF3E77217AB}" type="pres">
      <dgm:prSet presAssocID="{8BD306C2-8E75-484B-8902-599913D03D87}" presName="middleBoxParent" presStyleLbl="node1" presStyleIdx="1" presStyleCnt="3"/>
      <dgm:spPr>
        <a:prstGeom prst="snip1Rect">
          <a:avLst/>
        </a:prstGeom>
      </dgm:spPr>
    </dgm:pt>
    <dgm:pt modelId="{D5896FC0-093D-446A-ADDC-11A43719CBFC}" type="pres">
      <dgm:prSet presAssocID="{8BD306C2-8E75-484B-8902-599913D03D87}" presName="middleBoxChildren" presStyleCnt="0"/>
      <dgm:spPr/>
    </dgm:pt>
    <dgm:pt modelId="{E2113314-B0A7-45DC-B64F-0519294D947D}" type="pres">
      <dgm:prSet presAssocID="{8BD306C2-8E75-484B-8902-599913D03D87}" presName="centerBox" presStyleCnt="0"/>
      <dgm:spPr/>
    </dgm:pt>
    <dgm:pt modelId="{0BD8AAD8-F82C-4DA1-BBC6-FB110503AD9B}" type="pres">
      <dgm:prSet presAssocID="{8BD306C2-8E75-484B-8902-599913D03D87}" presName="centerBoxParent" presStyleLbl="node1" presStyleIdx="2" presStyleCnt="3"/>
      <dgm:spPr>
        <a:prstGeom prst="snip1Rect">
          <a:avLst/>
        </a:prstGeom>
      </dgm:spPr>
    </dgm:pt>
  </dgm:ptLst>
  <dgm:cxnLst>
    <dgm:cxn modelId="{D4D40551-AC02-4955-8DB7-FDB79189222C}" srcId="{8BD306C2-8E75-484B-8902-599913D03D87}" destId="{CF41E9CD-CA55-417B-8C67-86D4DDABC867}" srcOrd="2" destOrd="0" parTransId="{20023487-84E5-452D-8841-899A3A39C33A}" sibTransId="{4566FD94-0D68-4DF5-9079-40F394A5E1AA}"/>
    <dgm:cxn modelId="{F1E63B5E-FEA6-4FED-8EDE-7B516FF39A14}" type="presOf" srcId="{841FEEBD-520C-4FCF-B304-FB7636389424}" destId="{348B8565-9CE7-42FD-927E-CCF3E77217AB}" srcOrd="0" destOrd="0" presId="urn:microsoft.com/office/officeart/2005/8/layout/target2"/>
    <dgm:cxn modelId="{BE00C0A2-402B-4CED-9528-A975F7797270}" type="presOf" srcId="{CF41E9CD-CA55-417B-8C67-86D4DDABC867}" destId="{0BD8AAD8-F82C-4DA1-BBC6-FB110503AD9B}" srcOrd="0" destOrd="0" presId="urn:microsoft.com/office/officeart/2005/8/layout/target2"/>
    <dgm:cxn modelId="{8CAEE7B0-2267-4297-A274-BCD17817AE59}" srcId="{8BD306C2-8E75-484B-8902-599913D03D87}" destId="{841FEEBD-520C-4FCF-B304-FB7636389424}" srcOrd="1" destOrd="0" parTransId="{8B02C9BB-E528-489D-9859-5DB3CAB3F950}" sibTransId="{925E9206-7C15-482F-946D-AA9E3E4839B2}"/>
    <dgm:cxn modelId="{F83131B4-EAE1-4EDA-9D4F-1E363F199A59}" type="presOf" srcId="{8BD306C2-8E75-484B-8902-599913D03D87}" destId="{5AE1AED5-BC9A-4135-8BBB-DCAF7680417C}" srcOrd="0" destOrd="0" presId="urn:microsoft.com/office/officeart/2005/8/layout/target2"/>
    <dgm:cxn modelId="{510ECFC4-5A60-49A1-AC5E-3FCED2A7BFB0}" srcId="{8BD306C2-8E75-484B-8902-599913D03D87}" destId="{5B31ABD5-508F-42D5-9C0B-3520A9C6BFA9}" srcOrd="0" destOrd="0" parTransId="{CCAC9F7F-255E-4C23-96C4-0F9BB81FF5B2}" sibTransId="{7F37F226-0538-4172-8D9B-176EE14770B5}"/>
    <dgm:cxn modelId="{0003B3CA-154B-4EE1-AE11-328CC205B4B0}" type="presOf" srcId="{5B31ABD5-508F-42D5-9C0B-3520A9C6BFA9}" destId="{93D19FDD-B80E-4483-9A54-50067C996FB2}" srcOrd="0" destOrd="0" presId="urn:microsoft.com/office/officeart/2005/8/layout/target2"/>
    <dgm:cxn modelId="{A67B65E8-E4C4-4CD8-BDF8-C243C1C28302}" type="presParOf" srcId="{5AE1AED5-BC9A-4135-8BBB-DCAF7680417C}" destId="{5587DC80-DAE8-4C92-B59D-2E189581A455}" srcOrd="0" destOrd="0" presId="urn:microsoft.com/office/officeart/2005/8/layout/target2"/>
    <dgm:cxn modelId="{6D73D9FA-172B-4165-8BD0-7D9511F48E0D}" type="presParOf" srcId="{5587DC80-DAE8-4C92-B59D-2E189581A455}" destId="{93D19FDD-B80E-4483-9A54-50067C996FB2}" srcOrd="0" destOrd="0" presId="urn:microsoft.com/office/officeart/2005/8/layout/target2"/>
    <dgm:cxn modelId="{7B89D802-B5A0-4C82-ABDF-741AFC436D82}" type="presParOf" srcId="{5587DC80-DAE8-4C92-B59D-2E189581A455}" destId="{7D16DBCC-A345-44AA-A425-FED6747F4E1A}" srcOrd="1" destOrd="0" presId="urn:microsoft.com/office/officeart/2005/8/layout/target2"/>
    <dgm:cxn modelId="{152A0877-994B-4282-848E-6BD5C74E1C9C}" type="presParOf" srcId="{5AE1AED5-BC9A-4135-8BBB-DCAF7680417C}" destId="{F62E4727-A05C-4A57-BAC9-267C6D537DFF}" srcOrd="1" destOrd="0" presId="urn:microsoft.com/office/officeart/2005/8/layout/target2"/>
    <dgm:cxn modelId="{93E0297D-9453-4EEA-9ACE-AF475EFD29AE}" type="presParOf" srcId="{F62E4727-A05C-4A57-BAC9-267C6D537DFF}" destId="{348B8565-9CE7-42FD-927E-CCF3E77217AB}" srcOrd="0" destOrd="0" presId="urn:microsoft.com/office/officeart/2005/8/layout/target2"/>
    <dgm:cxn modelId="{9CC68077-FE16-441B-B55E-FF56FD034742}" type="presParOf" srcId="{F62E4727-A05C-4A57-BAC9-267C6D537DFF}" destId="{D5896FC0-093D-446A-ADDC-11A43719CBFC}" srcOrd="1" destOrd="0" presId="urn:microsoft.com/office/officeart/2005/8/layout/target2"/>
    <dgm:cxn modelId="{E2E75588-B7EB-4ED0-821F-C917E216A122}" type="presParOf" srcId="{5AE1AED5-BC9A-4135-8BBB-DCAF7680417C}" destId="{E2113314-B0A7-45DC-B64F-0519294D947D}" srcOrd="2" destOrd="0" presId="urn:microsoft.com/office/officeart/2005/8/layout/target2"/>
    <dgm:cxn modelId="{9F94256B-1421-4795-AB07-C03DE27CD714}" type="presParOf" srcId="{E2113314-B0A7-45DC-B64F-0519294D947D}" destId="{0BD8AAD8-F82C-4DA1-BBC6-FB110503AD9B}" srcOrd="0"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D306C2-8E75-484B-8902-599913D03D87}" type="doc">
      <dgm:prSet loTypeId="urn:microsoft.com/office/officeart/2005/8/layout/target2" loCatId="relationship" qsTypeId="urn:microsoft.com/office/officeart/2005/8/quickstyle/simple1" qsCatId="simple" csTypeId="urn:microsoft.com/office/officeart/2005/8/colors/accent0_3" csCatId="mainScheme" phldr="1"/>
      <dgm:spPr/>
      <dgm:t>
        <a:bodyPr/>
        <a:lstStyle/>
        <a:p>
          <a:endParaRPr lang="en-US"/>
        </a:p>
      </dgm:t>
    </dgm:pt>
    <dgm:pt modelId="{5B31ABD5-508F-42D5-9C0B-3520A9C6BFA9}">
      <dgm:prSet phldrT="[Text]">
        <dgm:style>
          <a:lnRef idx="0">
            <a:schemeClr val="dk1"/>
          </a:lnRef>
          <a:fillRef idx="3">
            <a:schemeClr val="dk1"/>
          </a:fillRef>
          <a:effectRef idx="3">
            <a:schemeClr val="dk1"/>
          </a:effectRef>
          <a:fontRef idx="minor">
            <a:schemeClr val="lt1"/>
          </a:fontRef>
        </dgm:style>
      </dgm:prSet>
      <dgm:spPr/>
      <dgm:t>
        <a:bodyPr/>
        <a:lstStyle/>
        <a:p>
          <a:r>
            <a:rPr lang="en-US">
              <a:solidFill>
                <a:schemeClr val="bg1"/>
              </a:solidFill>
            </a:rPr>
            <a:t>Artificial Intelligence</a:t>
          </a:r>
        </a:p>
      </dgm:t>
    </dgm:pt>
    <dgm:pt modelId="{CCAC9F7F-255E-4C23-96C4-0F9BB81FF5B2}" type="parTrans" cxnId="{510ECFC4-5A60-49A1-AC5E-3FCED2A7BFB0}">
      <dgm:prSet/>
      <dgm:spPr/>
      <dgm:t>
        <a:bodyPr/>
        <a:lstStyle/>
        <a:p>
          <a:endParaRPr lang="en-US"/>
        </a:p>
      </dgm:t>
    </dgm:pt>
    <dgm:pt modelId="{7F37F226-0538-4172-8D9B-176EE14770B5}" type="sibTrans" cxnId="{510ECFC4-5A60-49A1-AC5E-3FCED2A7BFB0}">
      <dgm:prSet/>
      <dgm:spPr/>
      <dgm:t>
        <a:bodyPr/>
        <a:lstStyle/>
        <a:p>
          <a:endParaRPr lang="en-US"/>
        </a:p>
      </dgm:t>
    </dgm:pt>
    <dgm:pt modelId="{841FEEBD-520C-4FCF-B304-FB7636389424}">
      <dgm:prSet phldrT="[Text]">
        <dgm:style>
          <a:lnRef idx="0">
            <a:schemeClr val="dk1"/>
          </a:lnRef>
          <a:fillRef idx="3">
            <a:schemeClr val="dk1"/>
          </a:fillRef>
          <a:effectRef idx="3">
            <a:schemeClr val="dk1"/>
          </a:effectRef>
          <a:fontRef idx="minor">
            <a:schemeClr val="lt1"/>
          </a:fontRef>
        </dgm:style>
      </dgm:prSet>
      <dgm:spPr/>
      <dgm:t>
        <a:bodyPr/>
        <a:lstStyle/>
        <a:p>
          <a:r>
            <a:rPr lang="en-US">
              <a:solidFill>
                <a:schemeClr val="bg1"/>
              </a:solidFill>
            </a:rPr>
            <a:t>Machine Learning</a:t>
          </a:r>
        </a:p>
      </dgm:t>
    </dgm:pt>
    <dgm:pt modelId="{8B02C9BB-E528-489D-9859-5DB3CAB3F950}" type="parTrans" cxnId="{8CAEE7B0-2267-4297-A274-BCD17817AE59}">
      <dgm:prSet/>
      <dgm:spPr/>
      <dgm:t>
        <a:bodyPr/>
        <a:lstStyle/>
        <a:p>
          <a:endParaRPr lang="en-US"/>
        </a:p>
      </dgm:t>
    </dgm:pt>
    <dgm:pt modelId="{925E9206-7C15-482F-946D-AA9E3E4839B2}" type="sibTrans" cxnId="{8CAEE7B0-2267-4297-A274-BCD17817AE59}">
      <dgm:prSet/>
      <dgm:spPr/>
      <dgm:t>
        <a:bodyPr/>
        <a:lstStyle/>
        <a:p>
          <a:endParaRPr lang="en-US"/>
        </a:p>
      </dgm:t>
    </dgm:pt>
    <dgm:pt modelId="{CF41E9CD-CA55-417B-8C67-86D4DDABC867}">
      <dgm:prSet phldrT="[Text]">
        <dgm:style>
          <a:lnRef idx="0">
            <a:schemeClr val="accent6"/>
          </a:lnRef>
          <a:fillRef idx="3">
            <a:schemeClr val="accent6"/>
          </a:fillRef>
          <a:effectRef idx="3">
            <a:schemeClr val="accent6"/>
          </a:effectRef>
          <a:fontRef idx="minor">
            <a:schemeClr val="lt1"/>
          </a:fontRef>
        </dgm:style>
      </dgm:prSet>
      <dgm:spPr/>
      <dgm:t>
        <a:bodyPr/>
        <a:lstStyle/>
        <a:p>
          <a:r>
            <a:rPr lang="en-US"/>
            <a:t>Deep Learning</a:t>
          </a:r>
        </a:p>
        <a:p>
          <a:r>
            <a:rPr lang="en-US">
              <a:solidFill>
                <a:schemeClr val="accent6">
                  <a:lumMod val="75000"/>
                </a:schemeClr>
              </a:solidFill>
            </a:rPr>
            <a:t>Layers of functions  calculating patterns</a:t>
          </a:r>
        </a:p>
      </dgm:t>
    </dgm:pt>
    <dgm:pt modelId="{20023487-84E5-452D-8841-899A3A39C33A}" type="parTrans" cxnId="{D4D40551-AC02-4955-8DB7-FDB79189222C}">
      <dgm:prSet/>
      <dgm:spPr/>
      <dgm:t>
        <a:bodyPr/>
        <a:lstStyle/>
        <a:p>
          <a:endParaRPr lang="en-US"/>
        </a:p>
      </dgm:t>
    </dgm:pt>
    <dgm:pt modelId="{4566FD94-0D68-4DF5-9079-40F394A5E1AA}" type="sibTrans" cxnId="{D4D40551-AC02-4955-8DB7-FDB79189222C}">
      <dgm:prSet/>
      <dgm:spPr/>
      <dgm:t>
        <a:bodyPr/>
        <a:lstStyle/>
        <a:p>
          <a:endParaRPr lang="en-US"/>
        </a:p>
      </dgm:t>
    </dgm:pt>
    <dgm:pt modelId="{5AE1AED5-BC9A-4135-8BBB-DCAF7680417C}" type="pres">
      <dgm:prSet presAssocID="{8BD306C2-8E75-484B-8902-599913D03D87}" presName="Name0" presStyleCnt="0">
        <dgm:presLayoutVars>
          <dgm:chMax val="3"/>
          <dgm:chPref val="1"/>
          <dgm:dir/>
          <dgm:animLvl val="lvl"/>
          <dgm:resizeHandles/>
        </dgm:presLayoutVars>
      </dgm:prSet>
      <dgm:spPr/>
    </dgm:pt>
    <dgm:pt modelId="{5587DC80-DAE8-4C92-B59D-2E189581A455}" type="pres">
      <dgm:prSet presAssocID="{8BD306C2-8E75-484B-8902-599913D03D87}" presName="outerBox" presStyleCnt="0"/>
      <dgm:spPr/>
    </dgm:pt>
    <dgm:pt modelId="{93D19FDD-B80E-4483-9A54-50067C996FB2}" type="pres">
      <dgm:prSet presAssocID="{8BD306C2-8E75-484B-8902-599913D03D87}" presName="outerBoxParent" presStyleLbl="node1" presStyleIdx="0" presStyleCnt="3"/>
      <dgm:spPr>
        <a:prstGeom prst="snip1Rect">
          <a:avLst/>
        </a:prstGeom>
      </dgm:spPr>
    </dgm:pt>
    <dgm:pt modelId="{7D16DBCC-A345-44AA-A425-FED6747F4E1A}" type="pres">
      <dgm:prSet presAssocID="{8BD306C2-8E75-484B-8902-599913D03D87}" presName="outerBoxChildren" presStyleCnt="0"/>
      <dgm:spPr/>
    </dgm:pt>
    <dgm:pt modelId="{F62E4727-A05C-4A57-BAC9-267C6D537DFF}" type="pres">
      <dgm:prSet presAssocID="{8BD306C2-8E75-484B-8902-599913D03D87}" presName="middleBox" presStyleCnt="0"/>
      <dgm:spPr/>
    </dgm:pt>
    <dgm:pt modelId="{348B8565-9CE7-42FD-927E-CCF3E77217AB}" type="pres">
      <dgm:prSet presAssocID="{8BD306C2-8E75-484B-8902-599913D03D87}" presName="middleBoxParent" presStyleLbl="node1" presStyleIdx="1" presStyleCnt="3"/>
      <dgm:spPr>
        <a:prstGeom prst="snip1Rect">
          <a:avLst/>
        </a:prstGeom>
      </dgm:spPr>
    </dgm:pt>
    <dgm:pt modelId="{D5896FC0-093D-446A-ADDC-11A43719CBFC}" type="pres">
      <dgm:prSet presAssocID="{8BD306C2-8E75-484B-8902-599913D03D87}" presName="middleBoxChildren" presStyleCnt="0"/>
      <dgm:spPr/>
    </dgm:pt>
    <dgm:pt modelId="{E2113314-B0A7-45DC-B64F-0519294D947D}" type="pres">
      <dgm:prSet presAssocID="{8BD306C2-8E75-484B-8902-599913D03D87}" presName="centerBox" presStyleCnt="0"/>
      <dgm:spPr/>
    </dgm:pt>
    <dgm:pt modelId="{0BD8AAD8-F82C-4DA1-BBC6-FB110503AD9B}" type="pres">
      <dgm:prSet presAssocID="{8BD306C2-8E75-484B-8902-599913D03D87}" presName="centerBoxParent" presStyleLbl="node1" presStyleIdx="2" presStyleCnt="3" custLinFactNeighborX="-59" custLinFactNeighborY="710"/>
      <dgm:spPr>
        <a:prstGeom prst="snip1Rect">
          <a:avLst/>
        </a:prstGeom>
      </dgm:spPr>
    </dgm:pt>
  </dgm:ptLst>
  <dgm:cxnLst>
    <dgm:cxn modelId="{D4D40551-AC02-4955-8DB7-FDB79189222C}" srcId="{8BD306C2-8E75-484B-8902-599913D03D87}" destId="{CF41E9CD-CA55-417B-8C67-86D4DDABC867}" srcOrd="2" destOrd="0" parTransId="{20023487-84E5-452D-8841-899A3A39C33A}" sibTransId="{4566FD94-0D68-4DF5-9079-40F394A5E1AA}"/>
    <dgm:cxn modelId="{F1E63B5E-FEA6-4FED-8EDE-7B516FF39A14}" type="presOf" srcId="{841FEEBD-520C-4FCF-B304-FB7636389424}" destId="{348B8565-9CE7-42FD-927E-CCF3E77217AB}" srcOrd="0" destOrd="0" presId="urn:microsoft.com/office/officeart/2005/8/layout/target2"/>
    <dgm:cxn modelId="{BE00C0A2-402B-4CED-9528-A975F7797270}" type="presOf" srcId="{CF41E9CD-CA55-417B-8C67-86D4DDABC867}" destId="{0BD8AAD8-F82C-4DA1-BBC6-FB110503AD9B}" srcOrd="0" destOrd="0" presId="urn:microsoft.com/office/officeart/2005/8/layout/target2"/>
    <dgm:cxn modelId="{8CAEE7B0-2267-4297-A274-BCD17817AE59}" srcId="{8BD306C2-8E75-484B-8902-599913D03D87}" destId="{841FEEBD-520C-4FCF-B304-FB7636389424}" srcOrd="1" destOrd="0" parTransId="{8B02C9BB-E528-489D-9859-5DB3CAB3F950}" sibTransId="{925E9206-7C15-482F-946D-AA9E3E4839B2}"/>
    <dgm:cxn modelId="{F83131B4-EAE1-4EDA-9D4F-1E363F199A59}" type="presOf" srcId="{8BD306C2-8E75-484B-8902-599913D03D87}" destId="{5AE1AED5-BC9A-4135-8BBB-DCAF7680417C}" srcOrd="0" destOrd="0" presId="urn:microsoft.com/office/officeart/2005/8/layout/target2"/>
    <dgm:cxn modelId="{510ECFC4-5A60-49A1-AC5E-3FCED2A7BFB0}" srcId="{8BD306C2-8E75-484B-8902-599913D03D87}" destId="{5B31ABD5-508F-42D5-9C0B-3520A9C6BFA9}" srcOrd="0" destOrd="0" parTransId="{CCAC9F7F-255E-4C23-96C4-0F9BB81FF5B2}" sibTransId="{7F37F226-0538-4172-8D9B-176EE14770B5}"/>
    <dgm:cxn modelId="{0003B3CA-154B-4EE1-AE11-328CC205B4B0}" type="presOf" srcId="{5B31ABD5-508F-42D5-9C0B-3520A9C6BFA9}" destId="{93D19FDD-B80E-4483-9A54-50067C996FB2}" srcOrd="0" destOrd="0" presId="urn:microsoft.com/office/officeart/2005/8/layout/target2"/>
    <dgm:cxn modelId="{A67B65E8-E4C4-4CD8-BDF8-C243C1C28302}" type="presParOf" srcId="{5AE1AED5-BC9A-4135-8BBB-DCAF7680417C}" destId="{5587DC80-DAE8-4C92-B59D-2E189581A455}" srcOrd="0" destOrd="0" presId="urn:microsoft.com/office/officeart/2005/8/layout/target2"/>
    <dgm:cxn modelId="{6D73D9FA-172B-4165-8BD0-7D9511F48E0D}" type="presParOf" srcId="{5587DC80-DAE8-4C92-B59D-2E189581A455}" destId="{93D19FDD-B80E-4483-9A54-50067C996FB2}" srcOrd="0" destOrd="0" presId="urn:microsoft.com/office/officeart/2005/8/layout/target2"/>
    <dgm:cxn modelId="{7B89D802-B5A0-4C82-ABDF-741AFC436D82}" type="presParOf" srcId="{5587DC80-DAE8-4C92-B59D-2E189581A455}" destId="{7D16DBCC-A345-44AA-A425-FED6747F4E1A}" srcOrd="1" destOrd="0" presId="urn:microsoft.com/office/officeart/2005/8/layout/target2"/>
    <dgm:cxn modelId="{152A0877-994B-4282-848E-6BD5C74E1C9C}" type="presParOf" srcId="{5AE1AED5-BC9A-4135-8BBB-DCAF7680417C}" destId="{F62E4727-A05C-4A57-BAC9-267C6D537DFF}" srcOrd="1" destOrd="0" presId="urn:microsoft.com/office/officeart/2005/8/layout/target2"/>
    <dgm:cxn modelId="{93E0297D-9453-4EEA-9ACE-AF475EFD29AE}" type="presParOf" srcId="{F62E4727-A05C-4A57-BAC9-267C6D537DFF}" destId="{348B8565-9CE7-42FD-927E-CCF3E77217AB}" srcOrd="0" destOrd="0" presId="urn:microsoft.com/office/officeart/2005/8/layout/target2"/>
    <dgm:cxn modelId="{9CC68077-FE16-441B-B55E-FF56FD034742}" type="presParOf" srcId="{F62E4727-A05C-4A57-BAC9-267C6D537DFF}" destId="{D5896FC0-093D-446A-ADDC-11A43719CBFC}" srcOrd="1" destOrd="0" presId="urn:microsoft.com/office/officeart/2005/8/layout/target2"/>
    <dgm:cxn modelId="{E2E75588-B7EB-4ED0-821F-C917E216A122}" type="presParOf" srcId="{5AE1AED5-BC9A-4135-8BBB-DCAF7680417C}" destId="{E2113314-B0A7-45DC-B64F-0519294D947D}" srcOrd="2" destOrd="0" presId="urn:microsoft.com/office/officeart/2005/8/layout/target2"/>
    <dgm:cxn modelId="{9F94256B-1421-4795-AB07-C03DE27CD714}" type="presParOf" srcId="{E2113314-B0A7-45DC-B64F-0519294D947D}" destId="{0BD8AAD8-F82C-4DA1-BBC6-FB110503AD9B}" srcOrd="0"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19FDD-B80E-4483-9A54-50067C996FB2}">
      <dsp:nvSpPr>
        <dsp:cNvPr id="0" name=""/>
        <dsp:cNvSpPr/>
      </dsp:nvSpPr>
      <dsp:spPr>
        <a:xfrm>
          <a:off x="0" y="0"/>
          <a:ext cx="5647758" cy="6394994"/>
        </a:xfrm>
        <a:prstGeom prst="snip1Rect">
          <a:avLst/>
        </a:prstGeom>
        <a:solidFill>
          <a:schemeClr val="accent6">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hemeClr val="accent6"/>
        </a:lnRef>
        <a:fillRef idx="3">
          <a:schemeClr val="accent6"/>
        </a:fillRef>
        <a:effectRef idx="3">
          <a:schemeClr val="accent6"/>
        </a:effectRef>
        <a:fontRef idx="minor">
          <a:schemeClr val="lt1"/>
        </a:fontRef>
      </dsp:style>
      <dsp:txBody>
        <a:bodyPr spcFirstLastPara="0" vert="horz" wrap="square" lIns="171450" tIns="171450" rIns="171450" bIns="4963226" numCol="1" spcCol="1270" anchor="t" anchorCtr="0">
          <a:noAutofit/>
        </a:bodyPr>
        <a:lstStyle/>
        <a:p>
          <a:pPr marL="0" lvl="0" indent="0" algn="l" defTabSz="2000250">
            <a:lnSpc>
              <a:spcPct val="90000"/>
            </a:lnSpc>
            <a:spcBef>
              <a:spcPct val="0"/>
            </a:spcBef>
            <a:spcAft>
              <a:spcPct val="35000"/>
            </a:spcAft>
            <a:buNone/>
          </a:pPr>
          <a:r>
            <a:rPr lang="en-US" sz="4500" kern="1200"/>
            <a:t>Artificial Intelligence</a:t>
          </a:r>
        </a:p>
      </dsp:txBody>
      <dsp:txXfrm>
        <a:off x="0" y="470656"/>
        <a:ext cx="5177102" cy="5924338"/>
      </dsp:txXfrm>
    </dsp:sp>
    <dsp:sp modelId="{348B8565-9CE7-42FD-927E-CCF3E77217AB}">
      <dsp:nvSpPr>
        <dsp:cNvPr id="0" name=""/>
        <dsp:cNvSpPr/>
      </dsp:nvSpPr>
      <dsp:spPr>
        <a:xfrm>
          <a:off x="141193" y="1598748"/>
          <a:ext cx="5365370" cy="4476495"/>
        </a:xfrm>
        <a:prstGeom prst="snip1Rect">
          <a:avLst/>
        </a:prstGeom>
        <a:solidFill>
          <a:schemeClr val="dk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hemeClr val="dk1"/>
        </a:lnRef>
        <a:fillRef idx="3">
          <a:schemeClr val="dk1"/>
        </a:fillRef>
        <a:effectRef idx="3">
          <a:schemeClr val="dk1"/>
        </a:effectRef>
        <a:fontRef idx="minor">
          <a:schemeClr val="lt1"/>
        </a:fontRef>
      </dsp:style>
      <dsp:txBody>
        <a:bodyPr spcFirstLastPara="0" vert="horz" wrap="square" lIns="171450" tIns="171450" rIns="171450" bIns="2842575" numCol="1" spcCol="1270" anchor="t" anchorCtr="0">
          <a:noAutofit/>
        </a:bodyPr>
        <a:lstStyle/>
        <a:p>
          <a:pPr marL="0" lvl="0" indent="0" algn="l" defTabSz="2000250">
            <a:lnSpc>
              <a:spcPct val="90000"/>
            </a:lnSpc>
            <a:spcBef>
              <a:spcPct val="0"/>
            </a:spcBef>
            <a:spcAft>
              <a:spcPct val="35000"/>
            </a:spcAft>
            <a:buNone/>
          </a:pPr>
          <a:r>
            <a:rPr lang="en-US" sz="4500" kern="1200">
              <a:solidFill>
                <a:schemeClr val="bg1"/>
              </a:solidFill>
            </a:rPr>
            <a:t>Machine Learning</a:t>
          </a:r>
        </a:p>
      </dsp:txBody>
      <dsp:txXfrm>
        <a:off x="141193" y="1971797"/>
        <a:ext cx="4992321" cy="4103446"/>
      </dsp:txXfrm>
    </dsp:sp>
    <dsp:sp modelId="{0BD8AAD8-F82C-4DA1-BBC6-FB110503AD9B}">
      <dsp:nvSpPr>
        <dsp:cNvPr id="0" name=""/>
        <dsp:cNvSpPr/>
      </dsp:nvSpPr>
      <dsp:spPr>
        <a:xfrm>
          <a:off x="282387" y="3197497"/>
          <a:ext cx="5082982" cy="2557997"/>
        </a:xfrm>
        <a:prstGeom prst="snip1Rect">
          <a:avLst/>
        </a:prstGeom>
        <a:solidFill>
          <a:schemeClr val="dk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hemeClr val="dk1"/>
        </a:lnRef>
        <a:fillRef idx="3">
          <a:schemeClr val="dk1"/>
        </a:fillRef>
        <a:effectRef idx="3">
          <a:schemeClr val="dk1"/>
        </a:effectRef>
        <a:fontRef idx="minor">
          <a:schemeClr val="lt1"/>
        </a:fontRef>
      </dsp:style>
      <dsp:txBody>
        <a:bodyPr spcFirstLastPara="0" vert="horz" wrap="square" lIns="171450" tIns="171450" rIns="171450" bIns="320040" numCol="1" spcCol="1270" anchor="t" anchorCtr="0">
          <a:noAutofit/>
        </a:bodyPr>
        <a:lstStyle/>
        <a:p>
          <a:pPr marL="0" lvl="0" indent="0" algn="l" defTabSz="2000250">
            <a:lnSpc>
              <a:spcPct val="90000"/>
            </a:lnSpc>
            <a:spcBef>
              <a:spcPct val="0"/>
            </a:spcBef>
            <a:spcAft>
              <a:spcPct val="35000"/>
            </a:spcAft>
            <a:buNone/>
          </a:pPr>
          <a:r>
            <a:rPr lang="en-US" sz="4500" kern="1200">
              <a:solidFill>
                <a:schemeClr val="bg1"/>
              </a:solidFill>
            </a:rPr>
            <a:t>Deep Learning</a:t>
          </a:r>
        </a:p>
      </dsp:txBody>
      <dsp:txXfrm>
        <a:off x="282387" y="3410668"/>
        <a:ext cx="4869811" cy="23448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19FDD-B80E-4483-9A54-50067C996FB2}">
      <dsp:nvSpPr>
        <dsp:cNvPr id="0" name=""/>
        <dsp:cNvSpPr/>
      </dsp:nvSpPr>
      <dsp:spPr>
        <a:xfrm>
          <a:off x="0" y="0"/>
          <a:ext cx="5647758" cy="6386285"/>
        </a:xfrm>
        <a:prstGeom prst="snip1Rect">
          <a:avLst/>
        </a:prstGeom>
        <a:solidFill>
          <a:schemeClr val="dk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hemeClr val="dk1"/>
        </a:lnRef>
        <a:fillRef idx="3">
          <a:schemeClr val="dk1"/>
        </a:fillRef>
        <a:effectRef idx="3">
          <a:schemeClr val="dk1"/>
        </a:effectRef>
        <a:fontRef idx="minor">
          <a:schemeClr val="lt1"/>
        </a:fontRef>
      </dsp:style>
      <dsp:txBody>
        <a:bodyPr spcFirstLastPara="0" vert="horz" wrap="square" lIns="171450" tIns="171450" rIns="171450" bIns="4956468" numCol="1" spcCol="1270" anchor="t" anchorCtr="0">
          <a:noAutofit/>
        </a:bodyPr>
        <a:lstStyle/>
        <a:p>
          <a:pPr marL="0" lvl="0" indent="0" algn="l" defTabSz="2000250">
            <a:lnSpc>
              <a:spcPct val="90000"/>
            </a:lnSpc>
            <a:spcBef>
              <a:spcPct val="0"/>
            </a:spcBef>
            <a:spcAft>
              <a:spcPct val="35000"/>
            </a:spcAft>
            <a:buNone/>
          </a:pPr>
          <a:r>
            <a:rPr lang="en-US" sz="4500" kern="1200">
              <a:solidFill>
                <a:schemeClr val="bg1"/>
              </a:solidFill>
            </a:rPr>
            <a:t>Artificial Intelligence</a:t>
          </a:r>
        </a:p>
      </dsp:txBody>
      <dsp:txXfrm>
        <a:off x="0" y="470656"/>
        <a:ext cx="5177102" cy="5915629"/>
      </dsp:txXfrm>
    </dsp:sp>
    <dsp:sp modelId="{348B8565-9CE7-42FD-927E-CCF3E77217AB}">
      <dsp:nvSpPr>
        <dsp:cNvPr id="0" name=""/>
        <dsp:cNvSpPr/>
      </dsp:nvSpPr>
      <dsp:spPr>
        <a:xfrm>
          <a:off x="141193" y="1596571"/>
          <a:ext cx="5365370" cy="4470400"/>
        </a:xfrm>
        <a:prstGeom prst="snip1Rect">
          <a:avLst/>
        </a:prstGeom>
        <a:solidFill>
          <a:schemeClr val="accent6">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hemeClr val="accent6"/>
        </a:lnRef>
        <a:fillRef idx="3">
          <a:schemeClr val="accent6"/>
        </a:fillRef>
        <a:effectRef idx="3">
          <a:schemeClr val="accent6"/>
        </a:effectRef>
        <a:fontRef idx="minor">
          <a:schemeClr val="lt1"/>
        </a:fontRef>
      </dsp:style>
      <dsp:txBody>
        <a:bodyPr spcFirstLastPara="0" vert="horz" wrap="square" lIns="171450" tIns="171450" rIns="171450" bIns="2838704" numCol="1" spcCol="1270" anchor="t" anchorCtr="0">
          <a:noAutofit/>
        </a:bodyPr>
        <a:lstStyle/>
        <a:p>
          <a:pPr marL="0" lvl="0" indent="0" algn="l" defTabSz="2000250">
            <a:lnSpc>
              <a:spcPct val="90000"/>
            </a:lnSpc>
            <a:spcBef>
              <a:spcPct val="0"/>
            </a:spcBef>
            <a:spcAft>
              <a:spcPct val="35000"/>
            </a:spcAft>
            <a:buNone/>
          </a:pPr>
          <a:r>
            <a:rPr lang="en-US" sz="4500" kern="1200"/>
            <a:t>Machine Learning</a:t>
          </a:r>
        </a:p>
      </dsp:txBody>
      <dsp:txXfrm>
        <a:off x="141193" y="1969112"/>
        <a:ext cx="4992829" cy="4097859"/>
      </dsp:txXfrm>
    </dsp:sp>
    <dsp:sp modelId="{0BD8AAD8-F82C-4DA1-BBC6-FB110503AD9B}">
      <dsp:nvSpPr>
        <dsp:cNvPr id="0" name=""/>
        <dsp:cNvSpPr/>
      </dsp:nvSpPr>
      <dsp:spPr>
        <a:xfrm>
          <a:off x="282387" y="3193142"/>
          <a:ext cx="5082982" cy="2554514"/>
        </a:xfrm>
        <a:prstGeom prst="snip1Rect">
          <a:avLst/>
        </a:prstGeom>
        <a:solidFill>
          <a:schemeClr val="dk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hemeClr val="dk1"/>
        </a:lnRef>
        <a:fillRef idx="3">
          <a:schemeClr val="dk1"/>
        </a:fillRef>
        <a:effectRef idx="3">
          <a:schemeClr val="dk1"/>
        </a:effectRef>
        <a:fontRef idx="minor">
          <a:schemeClr val="lt1"/>
        </a:fontRef>
      </dsp:style>
      <dsp:txBody>
        <a:bodyPr spcFirstLastPara="0" vert="horz" wrap="square" lIns="171450" tIns="171450" rIns="171450" bIns="320040" numCol="1" spcCol="1270" anchor="t" anchorCtr="0">
          <a:noAutofit/>
        </a:bodyPr>
        <a:lstStyle/>
        <a:p>
          <a:pPr marL="0" lvl="0" indent="0" algn="l" defTabSz="2000250">
            <a:lnSpc>
              <a:spcPct val="90000"/>
            </a:lnSpc>
            <a:spcBef>
              <a:spcPct val="0"/>
            </a:spcBef>
            <a:spcAft>
              <a:spcPct val="35000"/>
            </a:spcAft>
            <a:buNone/>
          </a:pPr>
          <a:r>
            <a:rPr lang="en-US" sz="4500" kern="1200">
              <a:solidFill>
                <a:schemeClr val="bg1"/>
              </a:solidFill>
            </a:rPr>
            <a:t>Deep Learning</a:t>
          </a:r>
        </a:p>
      </dsp:txBody>
      <dsp:txXfrm>
        <a:off x="282387" y="3406022"/>
        <a:ext cx="4870102" cy="23416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19FDD-B80E-4483-9A54-50067C996FB2}">
      <dsp:nvSpPr>
        <dsp:cNvPr id="0" name=""/>
        <dsp:cNvSpPr/>
      </dsp:nvSpPr>
      <dsp:spPr>
        <a:xfrm>
          <a:off x="0" y="0"/>
          <a:ext cx="5647758" cy="6386285"/>
        </a:xfrm>
        <a:prstGeom prst="snip1Rect">
          <a:avLst/>
        </a:prstGeom>
        <a:solidFill>
          <a:schemeClr val="dk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hemeClr val="dk1"/>
        </a:lnRef>
        <a:fillRef idx="3">
          <a:schemeClr val="dk1"/>
        </a:fillRef>
        <a:effectRef idx="3">
          <a:schemeClr val="dk1"/>
        </a:effectRef>
        <a:fontRef idx="minor">
          <a:schemeClr val="lt1"/>
        </a:fontRef>
      </dsp:style>
      <dsp:txBody>
        <a:bodyPr spcFirstLastPara="0" vert="horz" wrap="square" lIns="152400" tIns="152400" rIns="152400" bIns="4956468" numCol="1" spcCol="1270" anchor="t" anchorCtr="0">
          <a:noAutofit/>
        </a:bodyPr>
        <a:lstStyle/>
        <a:p>
          <a:pPr marL="0" lvl="0" indent="0" algn="l" defTabSz="1778000">
            <a:lnSpc>
              <a:spcPct val="90000"/>
            </a:lnSpc>
            <a:spcBef>
              <a:spcPct val="0"/>
            </a:spcBef>
            <a:spcAft>
              <a:spcPct val="35000"/>
            </a:spcAft>
            <a:buNone/>
          </a:pPr>
          <a:r>
            <a:rPr lang="en-US" sz="4000" kern="1200">
              <a:solidFill>
                <a:schemeClr val="bg1"/>
              </a:solidFill>
            </a:rPr>
            <a:t>Artificial Intelligence</a:t>
          </a:r>
        </a:p>
      </dsp:txBody>
      <dsp:txXfrm>
        <a:off x="0" y="470656"/>
        <a:ext cx="5177102" cy="5915629"/>
      </dsp:txXfrm>
    </dsp:sp>
    <dsp:sp modelId="{348B8565-9CE7-42FD-927E-CCF3E77217AB}">
      <dsp:nvSpPr>
        <dsp:cNvPr id="0" name=""/>
        <dsp:cNvSpPr/>
      </dsp:nvSpPr>
      <dsp:spPr>
        <a:xfrm>
          <a:off x="141193" y="1596571"/>
          <a:ext cx="5365370" cy="4470400"/>
        </a:xfrm>
        <a:prstGeom prst="snip1Rect">
          <a:avLst/>
        </a:prstGeom>
        <a:solidFill>
          <a:schemeClr val="dk1">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hemeClr val="dk1"/>
        </a:lnRef>
        <a:fillRef idx="3">
          <a:schemeClr val="dk1"/>
        </a:fillRef>
        <a:effectRef idx="3">
          <a:schemeClr val="dk1"/>
        </a:effectRef>
        <a:fontRef idx="minor">
          <a:schemeClr val="lt1"/>
        </a:fontRef>
      </dsp:style>
      <dsp:txBody>
        <a:bodyPr spcFirstLastPara="0" vert="horz" wrap="square" lIns="152400" tIns="152400" rIns="152400" bIns="2838704" numCol="1" spcCol="1270" anchor="t" anchorCtr="0">
          <a:noAutofit/>
        </a:bodyPr>
        <a:lstStyle/>
        <a:p>
          <a:pPr marL="0" lvl="0" indent="0" algn="l" defTabSz="1778000">
            <a:lnSpc>
              <a:spcPct val="90000"/>
            </a:lnSpc>
            <a:spcBef>
              <a:spcPct val="0"/>
            </a:spcBef>
            <a:spcAft>
              <a:spcPct val="35000"/>
            </a:spcAft>
            <a:buNone/>
          </a:pPr>
          <a:r>
            <a:rPr lang="en-US" sz="4000" kern="1200">
              <a:solidFill>
                <a:schemeClr val="bg1"/>
              </a:solidFill>
            </a:rPr>
            <a:t>Machine Learning</a:t>
          </a:r>
        </a:p>
      </dsp:txBody>
      <dsp:txXfrm>
        <a:off x="141193" y="1969112"/>
        <a:ext cx="4992829" cy="4097859"/>
      </dsp:txXfrm>
    </dsp:sp>
    <dsp:sp modelId="{0BD8AAD8-F82C-4DA1-BBC6-FB110503AD9B}">
      <dsp:nvSpPr>
        <dsp:cNvPr id="0" name=""/>
        <dsp:cNvSpPr/>
      </dsp:nvSpPr>
      <dsp:spPr>
        <a:xfrm>
          <a:off x="279388" y="3211280"/>
          <a:ext cx="5082982" cy="2554514"/>
        </a:xfrm>
        <a:prstGeom prst="snip1Rect">
          <a:avLst/>
        </a:prstGeom>
        <a:solidFill>
          <a:schemeClr val="accent6">
            <a:shade val="80000"/>
            <a:satMod val="18000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hemeClr val="accent6"/>
        </a:lnRef>
        <a:fillRef idx="3">
          <a:schemeClr val="accent6"/>
        </a:fillRef>
        <a:effectRef idx="3">
          <a:schemeClr val="accent6"/>
        </a:effectRef>
        <a:fontRef idx="minor">
          <a:schemeClr val="lt1"/>
        </a:fontRef>
      </dsp:style>
      <dsp:txBody>
        <a:bodyPr spcFirstLastPara="0" vert="horz" wrap="square" lIns="152400" tIns="152400" rIns="152400" bIns="284480" numCol="1" spcCol="1270" anchor="t" anchorCtr="0">
          <a:noAutofit/>
        </a:bodyPr>
        <a:lstStyle/>
        <a:p>
          <a:pPr marL="0" lvl="0" indent="0" algn="l" defTabSz="1778000">
            <a:lnSpc>
              <a:spcPct val="90000"/>
            </a:lnSpc>
            <a:spcBef>
              <a:spcPct val="0"/>
            </a:spcBef>
            <a:spcAft>
              <a:spcPct val="35000"/>
            </a:spcAft>
            <a:buNone/>
          </a:pPr>
          <a:r>
            <a:rPr lang="en-US" sz="4000" kern="1200"/>
            <a:t>Deep Learning</a:t>
          </a:r>
        </a:p>
        <a:p>
          <a:pPr marL="0" lvl="0" indent="0" algn="l" defTabSz="1778000">
            <a:lnSpc>
              <a:spcPct val="90000"/>
            </a:lnSpc>
            <a:spcBef>
              <a:spcPct val="0"/>
            </a:spcBef>
            <a:spcAft>
              <a:spcPct val="35000"/>
            </a:spcAft>
            <a:buNone/>
          </a:pPr>
          <a:r>
            <a:rPr lang="en-US" sz="4000" kern="1200">
              <a:solidFill>
                <a:schemeClr val="accent6">
                  <a:lumMod val="75000"/>
                </a:schemeClr>
              </a:solidFill>
            </a:rPr>
            <a:t>Layers of functions  calculating patterns</a:t>
          </a:r>
        </a:p>
      </dsp:txBody>
      <dsp:txXfrm>
        <a:off x="279388" y="3424160"/>
        <a:ext cx="4870102" cy="2341634"/>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3.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12:00.334"/>
    </inkml:context>
    <inkml:brush xml:id="br0">
      <inkml:brushProperty name="width" value="0.1" units="cm"/>
      <inkml:brushProperty name="height" value="0.1" units="cm"/>
      <inkml:brushProperty name="color" value="#F6630D"/>
    </inkml:brush>
  </inkml:definitions>
  <inkml:trace contextRef="#ctx0" brushRef="#br0">3753 1947 4224,'-3'-6'1218,"3"6"-1066,-1 0 0,1-1-1,0 0 1,0 0 0,-1 0-1,1 0 1,-1 0 0,1 1-1,-1-1 1,0 1 0,1-1-1,-1 1 1,1-1 0,-1 1-1,0-1 1,1 1 0,-1-1-1,0 1 1,1-1 0,-1 1-1,0 0 1,0-1-1,0 1 1,1 0 0,-1 0-1,0 0 1,0 0 0,0 0-1,1 0 1,-1 0 0,0 0-152,0 0 88,0 0 0,0 0 0,0 0 0,0 0 1,0 0-1,1 0 0,-1 0 0,0 0 0,0 0 0,0-1 1,0 1-1,1 0 0,-1-1 0,0 1 0,0-1 0,0 0 1,1 1-1,-1-1 0,0 0 0,0 0-88,-8-20 1239,6 5-1159,1 1 0,-1-1-1,2 0 1,0 1 0,1-2-1,1 2 1,0-1 0,0-1-1,3-5-79,7-33-285,17-52 285,-27 102 16,20-58-69,0 2 0,4 1-1,3 1 1,1 1 0,3 2-1,2 1 1,2 2 0,3 2-1,1 2 1,3 1 0,1 3-1,2 2 1,12-8 53,6 1-37,1 2 1,3 4-1,1 3 1,2 3-1,7 2 37,-34 17-11,1 3 0,1 2-1,0 3 1,3 0 11,-15 6-52,1 2-1,0 1 0,-2 1 1,2 2-1,30 6 53,-45-4-72,-1 2 0,0-1 0,1 2 0,-2 1 0,1 1 0,-1 1 0,-1 0 0,1 1-1,3 4 73,-9-6-21,-1 2 0,0-1 0,-1 2 0,1 0 0,-1-1 0,-2 3 0,1-1 0,-1 0 0,0 1 0,0 0 0,-2 1 0,0 0 0,0 2 21,0 1 49,-2 1 0,0-1 1,-1 1-1,0 0 1,-2 0-1,0 0 0,-1-1 1,-1 2-1,0-1 0,-1-1 1,-1 1-1,-1 0 1,0-1-1,-3 8-49,-4 9 145,-1-1 0,-2-1 1,-1 0-1,-1-1 0,-2-1 0,-18 25-145,-8 2 203,-2-2 0,-1-2 0,-17 11-203,-43 33 351,-14 3-351,-74 46 406,-24 2-406,154-108 330,-1-4 1,-38 13-331,106-3-1499,-34 139 2001,30-172-250,1-1 1,-2 1 0,0 0-1,0 0 1,-1-1 0,0 0-1,-1-1 1,-5 8-253,13-31 136,7-11-267,2 4 87,0 2 0,1 0 1,2 0-1,-2 1 0,3 1 0,0 0 0,0 1 0,1 1 1,1 1-1,14-9 44,11-2-43,1 1 1,1 2 0,0 3-1,9 0 43,26-8-29,1 5 0,-1 4 0,3 4 0,-2 3 0,2 4 0,-1 4 1,22 6 28,-69-2-8,-1 2 1,0 2 0,-1 1-1,0 1 1,-1 3 0,25 11 7,-41-15 12,-1 0 0,-1 0 0,1 2 1,-1 0-1,0 1 0,-1 1 1,0-1-1,-1 2 0,0 0 0,-1 1 1,0 1-1,-1-1 0,-1 1 1,4 10-13,-6-9 36,1 1 0,-2 1 0,-1 0 1,0 0-1,-1 0 0,-1 1 0,0 0 1,-1-1-1,-1 1 0,-1 16-36,-2-10 62,-1-1 1,0 0-1,-2 1 1,-1-1-1,0 0 0,-2 0 1,-9 20-63,2-13 77,-1 0 1,-1-1 0,-1-2-1,-1 1 1,-2-1 0,0-2-1,-2-1 1,-1-1 0,0 0-1,-2-3 1,-20 15-78,7-12 38,-1-1-1,0-2 1,-1-2 0,-1-2 0,0-2 0,-1-2-1,-1-2 1,0-2 0,-1-2 0,1-3 0,-8 0-38,6-4 74,1-1 1,-1-3 0,1-1-1,0-3 1,1-1 0,-1-3-1,2-2 1,-1-3 0,2 0-1,-37-24-74,39 16-190,1-2-1,2-2 0,1-2 1,-12-15 190,45 44-67,2 1 29,1 0-1,-1 0 0,0 0 0,1 0 1,-1 0-1,0 1 0,1 0 0,-2-1 1,1 0-1,0 1 0,1-1 0,-1 0 1,0 1-1,-1-1 0,1 1 1,1 0-1,-1-1 0,-1 1 0,1 0 1,1 0-1,-2 0 39,20 17-341,8 4 74,-21-18 219,0 1 0,0-1 0,0 1 0,-1 1 0,1-1 0,-1 1 48,-4-4 14,1-1-1,-1 1 1,1 0 0,-1-1-1,1 1 1,-1 0 0,0-1 0,1 0-1,-1 1 1,0 0 0,0-1-1,0 1 1,0 0 0,1 0 0,-1 0-1,0-1 1,0 1 0,0-1-1,0 1 1,0 0 0,0-1 0,0 1-1,0 0 1,-1 0 0,1 0-1,0-1 1,0 0 0,0 1 0,0 0-1,0 0 1,-1-1 0,1 1-1,-1 0 1,1-1 0,-1 1-14,-1 1 194,-1 0-1,1 1 1,0-2 0,-1 1 0,1 0-1,-1 0 1,-1-1-194,-5 4 313,0 0-152,9-5-153,-1 0 0,1 0 0,0 0 0,0 0 0,0 0 0,0 0 0,0 0 0,0 0 0,0 0 0,-1 0-1,1-1 1,0 1 0,0 0 0,0 0 0,0 0 0,0 0 0,0 0 0,0 0 0,0 0 0,0 0 0,0-1 0,0 1 0,0 0 0,-1 0-1,1 0 1,0 0 0,0 0 0,0 0 0,0-1 0,0 1 0,0 0 0,0 0 0,0 0 0,0 0 0,0 0 0,0 0 0,1-1 0,-1 1 0,0 0-1,0 0 1,0 0 0,0 0 0,0 0 0,0 0 0,0 0 0,0-1-8,1 1 3,0-1-1,-1-1 1,1 1 0,-1 0-1,1 0 1,0 0-1,1 0 1,-2 0 0,1 0-1,0 0 1,1 0 0,-2 0-1,1 1 1,1-1-1,-1 1-2,8-4-59,-1 1-1,0 0 0,0 1 0,1 0 1,-1 1-1,0-1 0,1 1 60,66 1-64,-53 1 40,58 3-79,0 4 0,-1 3 0,20 9 103,32 14-17,69 29 17,-150-45-51,-1 3 0,1 1 0,-3 4-1,0 1 1,19 17 51,-41-25-38,-1 1-1,0 1 1,-2 0 0,0 3-1,-1-1 1,-1 2 0,-1 1-1,-2 1 1,0 1-1,1 6 39,-9-15 70,-1 0-1,-1 0 1,0 1 0,-2 0-1,0 0 1,-2 1-1,1-1 1,-2 1-1,0-1 1,-2 1-1,0 0 1,-1 0-1,-2 0 1,1-1-1,-2 0 1,0 1-1,-2-1 1,1 0-1,-3-1 1,1 0-1,-2 0 1,0 0-1,-1-1 1,-1-1-1,0 0 1,-1-1-1,-1 0 1,0-1-1,0 0 1,-2-1-1,-1-1-69,-7 5 23,-2-1-1,0-2 1,-1-1-1,0-1 1,-1-1-1,0-1 1,0-3-1,-2 0 1,1-1-23,-32 4 32,2-2 0,-3-3 0,-50-2-32,49-5 162,-1-3 0,1-2 1,0-3-1,-42-14-162,69 14 44,1-3 0,1-1 0,0-1 0,1-2 0,0-1 0,2-2 0,-1-1 0,2-3 0,1 0-44,5 3-58,2-1 0,0-2 0,1 1 0,1-3 0,1 0 0,1 0 0,2-2-1,0 0 1,-2-9 58,-8-24-880,-3-15 880,27 69-127,-2 2 0,2-1 0,-2 0 0,1 1-1,-2 0 1,1-2 127,3 6-17,0 0-1,-1-1 1,1 1-1,0 0 1,0-1-1,0 1 1,0 0-1,-1-1 1,1 1-1,-1 0 1,1-1-1,0 1 1,-1 0-1,1 0 1,-1 0-1,1-1 1,0 1-1,0 0 1,-1 0-1,1 0 1,-1 0-1,1 0 1,0 0-1,-1 0 1,1 0-1,-1 0 1,1 0-1,0 0 18,-1 1-10,0 0 0,1-1 0,-1 1 0,0 0 0,1 0 0,0 0 0,-1-1 0,1 1 0,-1 0-1,1 0 1,0 0 0,-1 0 0,1 1 0,0-2 0,0 1 0,-1 0 0,1 0 0,0 1 10,0 5-27,-1 0 0,1 0 0,-1 0 0,2-1 0,-1 1 0,1 0 0,-1 0 0,2 0 0,0 0 0,-1 0 0,2 0 0,-1-1 0,0 1 0,1-1 0,0 0 0,2 2 27,1 2 169,0-2 0,1 2-1,4 1-168,-7-4 704,-11-9-439,-14-9-55,-1-6 161,-17-15-371,-3-3-51,28 20-316,25 26-381,76 100 652,-5 5 0,-4 3 0,-5 2 0,-5 5 0,33 91 96,-78-164-13,-3 3-1,-1 0 0,2 22 14,-14-45 26,-2 0 1,0 1-1,-1 0 1,-3 0-1,0 0 1,-3 19-27,0-37 25,0 0 0,-1-1 0,0 1 0,-1-1 0,-1 0 0,-1 0 0,1-1 0,-2 1 0,0-1 0,-1-1 0,0 0 0,-1 0 0,0 0 0,-1-2 0,-1 2-25,-3 1 16,1-2 0,-2 0 0,1-1 0,-2 1-1,0-3 1,0 1 0,0-3 0,-1 1 0,0-1-1,-1-1 1,1 0 0,-1-2-16,-11 2-9,0-2 0,1 0 0,-1-3 0,0 0 0,0-2-1,0-1 1,0-2 0,0 0 0,0-3 0,-17-6 9,22 5 60,0-1 0,0-3 0,0 0 0,2 0 0,-1-3 0,2 1 0,0-2 0,0-1 0,2-1 0,0-2 0,1 1 0,-1-3-60,-2-8 47,0 0 0,2-1 0,1-2-1,2 0 1,1-1 0,1-1-1,2 0 1,1-1 0,0-6-47,-7-43-39,3-2 0,4 0 0,2-32 39,8 114-2,-5-124-52,6 103-66,2 0 0,-1-1 0,6-20 120,-7 45-12,0 1 0,0 1 1,0-1-1,0 0 0,1 0 0,-1 0 0,0 0 0,1 0 0,-1 0 0,1 1 0,-1-1 0,1 0 0,-1 0 0,0 1 0,1-1 0,0 0 0,0 0 12,0 1-4,-1 0 0,0 0 0,0 0 0,0 0 0,1 0-1,-1 0 1,1 0 0,-1 0 0,1 0 0,-1 0 0,0 0 0,1 0 0,-1 0 0,0 0 0,0 0-1,0 0 1,1 1 0,-1-1 0,0 0 0,1 0 0,-1 1 0,0-1 0,1 0 0,-1 1 0,0-1-1,1 0 1,-1 1 0,0-1 4,2 4-51,1 1-1,0-1 1,-2 0-1,2 1 0,-1 2 52,8 19 242,-1 2 0,-1 0 0,2 15-242,-10-18 1413,-12-31-1280,7-1-130,0 1 1,0-1-1,0 0 0,0 1 0,1-1 0,0-1 0,0 0 0,1 0 0,-2-5-3,-5-10-28,-5-15-628,15 38 577,-1 1 0,1 0 0,-1 0 0,1 0 0,0 0 0,0 0 0,-1 0 0,1-1 0,0 1 0,-1 0 0,1 0 0,0 0 0,0 0 0,0 0 0,0-1-1,0 1 1,0 1 79,1 113-463,-6 232 207,0-263 439,-3-1 0,-4 0 0,-6 12-183,2-23 185,-2-1 0,-4-1 1,-3 0-1,-10 15-185,21-55 158,-2 0-1,-1-1 1,-2 0 0,-13 14-158,16-24 184,0-2-1,-1 1 1,0-2 0,-1-1 0,-1 0-1,-17 9-183,22-16 70,0 0 0,-1-2-1,1 0 1,-1-1-1,-1 0 1,1-1 0,0-1-1,-2-1 1,1 0-1,1-2 1,-1 0 0,0 0-1,0-1 1,0-1 0,1-1-1,0-1 1,-1 1-1,1-3 1,-12-5-70,-1-3-48,2-1 0,-1-3 0,2 1 0,1-2-1,0-2 1,1 0 0,1-1 0,1-2 0,0 0 0,-4-10 48,-5-10-79,2-2 0,0-2 1,4 0-1,1-2 0,-11-36 79,16 32-131,3 1-1,1-2 1,3 0-1,2-1 1,2 0-1,3-1 1,3 1-1,1-2 132,2-7-193,4-1-1,2 1 1,2 0-1,4 1 1,1 1-1,19-45 194,-17 62-149,2 2-1,1 1 1,2 0 0,1 2-1,2 1 1,7-6 149,-32 46-4,19-22-399,-18 21 362,-1 0-1,1 0 1,1 0-1,-1 0 1,-1 1-1,2-1 1,-1 0-1,0 0 1,0 1-1,1-1 1,-1 1-1,0 0 1,0 0-1,1-1 1,0 1 41,-2 0-10,0 0 1,0 0 0,1 0-1,-1 0 1,0 0-1,0 0 1,1 0-1,-1 0 1,0 1 0,0-1-1,0 0 1,1 0-1,-1 0 1,0 0-1,0 0 1,0 0 0,0 0-1,0 0 1,0 0-1,0 0 1,0 0-1,0 0 1,1 1 0,-1-1-1,0 0 1,0 0-1,0 1 1,0-1-1,0 0 1,0 0 0,0 0-1,0 1 1,0-1-1,0 0 1,0 0-1,0 1 1,0-1 0,0 0-1,0 0 1,0 1-1,0-1 1,0 0 0,0 0 8,0 6-21,-1 0 0,0 0-1,0 0 1,-1 0-1,1 0 1,-1 0 0,0-1-1,-1 2 1,0-1 22,-28 51 276,22-44-201,-16 32 501,-3-2 0,-4 2-576,30-43 91,1 0 0,-1 1 0,1-2 0,-1 2 0,1-1 0,0 1 1,0 0-1,0-1 0,-1 1 0,2 0 0,0-1 0,-1 1-91,13-21 208,2-15-179,-10 25-65,0 0-1,0-1 0,0 1 0,0 1 0,3-2 37,-7 9-4,0 0-1,0 0 0,0 0 1,0 0-1,0 0 0,0 0 1,0 0-1,0 0 0,0 0 1,0 0-1,0 0 0,0 0 1,0 0-1,0-1 0,0 1 1,0 0-1,0 0 0,0 0 1,1 0-1,-1 0 0,0 0 1,0 0-1,0 0 0,0 0 1,0 0-1,0 0 0,0 0 1,0 0-1,0 0 0,0 0 1,0 0-1,0 0 0,1 0 1,-1 0-1,0 0 0,0 0 0,0 0 1,0 0-1,0 0 0,0 0 1,0 0-1,0 0 0,0 0 1,0 0-1,0 1 0,0-1 1,0 0-1,0 0 0,0 0 1,0 0-1,0 0 0,0 0 1,0 0-1,0 0 0,0 0 1,0 0-1,0 0 0,0 0 1,0 0-1,0 0 0,0 1 5,1 6-235,-2 12-82,-3 6 186,-1-1 1,-1 1-1,-1-2 0,-1 3 131,-41 95-87,44-110 73,-20 50 206,-4-2 0,-3 0 0,-2-3-1,-1-1 1,-3-2 0,-2-2 0,-26 24-192,35-44 245,-1-2 0,-1-1 0,0-2 0,-2-1 1,-15 5-246,22-14 98,-1-2 1,0-1-1,0-2 1,-1 0 0,-1-4-1,0 1 1,-12-1-99,24-5 31,1 0 1,0-2 0,0-1 0,-1-1 0,0-1 0,1 0-1,0-1 1,0-1 0,1-1 0,-1-1 0,1 0-1,0-1 1,0-1 0,1-2 0,1 1 0,-1-1-1,2-1 1,-1 0 0,2-2 0,0 0 0,0 0-1,1-2 1,1 1 0,0-2 0,1 1 0,0-2-1,2 1-31,-12-26-89,4 0-1,0 0 0,3-2 0,1 0 0,2-1 1,2 0-1,2 0 0,1 0 0,3-1 0,2 0 1,1 0-1,3 0 0,1-6 90,3 0-103,2 0 0,2 1 0,3 1 1,1 0-1,2 2 0,2-1 0,3 2 0,1 2 0,2 0 1,2 1-1,12-12 103,-14 24-164,0 1 0,2 2 1,1 0-1,14-8 164,-27 24-121,1 2 0,0 0 0,1 1 0,0 0 0,0 3 0,1-1 0,1 1 0,-1 1 0,11-1 121,-22 7-33,-1-1 1,1 1 0,0 0-1,1 1 1,-1 0-1,0 1 1,-1 0 0,1 0-1,6 2 33,-10-2 38,-1 1-1,1-1 1,-1 0-1,0 1 1,1 1-1,-1-2 1,0 2-1,0-1 1,0 0-1,0 2 1,-1-2-1,1 1 1,-1 1-1,1-2 1,-1 2-1,0-1 1,0 1-1,0-1 1,-1 1-1,1 0 1,0 0-38,0 4 97,0-1-1,-1 1 1,0 0 0,0-2 0,0 2 0,-1 0-1,0 0 1,0 0 0,-1-1 0,-1 0 0,1 2-97,-1 2 109,0 1 1,-2-1-1,0 0 1,0 0 0,0-1-1,-5 10-109,9-19 9,-1-1-1,1 1 1,0 0-1,-1-1 1,1 0-1,0 0 1,-1 1-1,1-1 1,-1 1-1,1-1 0,-1 0 1,1 1-1,0-1 1,0 1-1,-1-1 1,1 0-1,-1 0 1,0 1-1,1-1 1,-1 0-1,1 0 1,0 0-1,-1 0 0,1 1 1,-1-1-1,0 0 1,1 0-1,-1 0 1,1 0-1,0-1 1,-1 1-1,1 0 1,-1 0-1,0 0 1,1 0-1,-1-1 0,1 1 1,0 0-1,0 0 1,-1-1-1,0 1 1,1-1-1,0 1 1,-1 0-1,1-1 1,-1 1-1,1-1 1,0 1-1,0 0 0,0 0 1,-1-1-1,1 1 1,0-1-1,0 0 1,-1 1-9,-3-7-141,1 1 1,-1-1-1,1 0 1,-1-1 140,2 2-85,-11-27-205,10 24 130,-1-1-1,1 2 1,-1-1-1,-1 0 1,1 0-1,-1 1 1,-5-6 160,10 14-18,0 0 0,-1 0 0,1 0 0,0 0 1,0 0-1,0-1 0,0 1 0,0 0 0,0 0 0,0 0 1,-1 0-1,1 0 0,0 0 0,0 0 0,0 0 0,0 0 1,0-1-1,0 1 0,0 0 0,0 0 0,0 0 0,0 0 1,0 0-1,0 0 0,-1 0 0,1 0 0,0 0 0,0 0 1,0 0-1,0 0 0,-1 0 0,1 1 0,0-1 0,0 0 1,0 0-1,0 0 0,0 0 0,-1 0 0,1 0 1,0 0-1,0 0 0,0 0 18,-2 8-210,1 7 214,1-9-37,0 9 80,-1 1-1,0 0 0,-2 10-46,2-20 112,0 0 0,-1-1 0,0 1 0,-1-1 0,1 1 1,-1-1-1,1 1 0,-1-1 0,0-1 0,-1 1 0,-1 1-112,-2 2 111,0-1 0,0 0 0,-1 0 0,0-1 0,0 0 0,-1-1 0,-3 2-111,-18 9 202,-19 5-202,43-19 13,-30 12 71,0-2 1,-1-2 0,-24 3-85,-21-1 167,-14-2-167,38-7 116,0-2-1,0-3 1,0-3 0,1-2-1,0-3 1,-1-3-1,-32-13-115,50 11 44,0-2 0,2-1 0,-1-2-1,-30-23-43,40 23-35,3-1 0,0-1 0,1-1 0,1-2 0,0 0-1,-8-15 36,21 23-25,0 1-1,1-1 1,0-1-1,1 1 1,2-1-1,0-1 1,0-1-1,2 1 1,0-1-1,0 1 1,2-1 0,0-14 25,1 7-37,2-1 0,1 1 1,1-1-1,1 2 1,1-1-1,1 0 1,2 1-1,1 0 1,2-6 36,3-4-6,2 0 0,1 0 0,2 2 0,1 0 0,1 1 0,2 1 0,1 2 0,1 0 0,22-20 6,-16 21-21,2 1-1,1 1 1,0 2-1,1 1 1,2 3-1,1 1 1,0 2-1,3 0 22,-19 10-6,0 1 1,2 1-1,-1 0 1,1 2-1,0 0 1,-1 3-1,2 0 0,-2 1 1,2 1-1,-2 0 1,1 3-1,-1 0 1,1 2-1,-1 0 0,2 2 6,10 7 18,0 1-1,0 3 1,-2 1-1,0 0 0,13 14-17,-4 0 147,-2 2 0,-1 1 0,23 32-147,-40-43 245,-2 1 0,0 1-1,12 28-244,1 7 856,6 24-856,-20-52 384,-18-34-315,1-1-80,1 0-5,-1 0 59,-2-1-34,0-1 0,0 2-1,-1-2 1,2 1 0,-2 0 0,0-1 0,2 2 0,-2-1-1,0 0 1,1 0 0,-1 0 0,1 1-9,-2-2-15,-36-17-349,-15-3 364,16 6-335,-32-18 335,46 21-183,6 3-36,-1-1-1,-3-3 220,17 10-57,1 1 1,0-1-1,0 0 0,0 0 0,0 0 1,-1-1-1,2 1 0,0-2 0,0 1 1,-2-3 56,5 8-9,0 0 0,1 0 0,-1 0 0,0 0 0,0 0 0,0-1 0,1 1 1,-1 0-1,0 0 0,0-1 0,0 1 0,0 0 0,0 0 0,0 0 0,1 0 0,-1 0 1,0-1-1,0 1 0,1 0 0,-1 0 0,0 0 0,1 0 0,-1 0 0,0 0 0,1 0 1,-1 0-1,0 0 0,0 0 0,0 0 0,0 0 0,0 0 0,1 0 0,-1 1 0,0-1 1,1 0-1,-1 0 0,0 0 0,0 0 0,1 0 9,11 2-53,10 5-30,-2 2 0,7 3 83,14 5 11,17 12 148,-41-19 83,-1-3 0,1 0 0,16 6-242,-31-14 499,-4-5-213,-9-5 12,-15-9-154,-2 1 0,-16-8-144,-2 0 37,-33-22-34,-7-5 64,-71-57-67,104 68 60,1-3 1,3-2-1,2-2 1,1-3 0,3-2-1,-9-18-60,32 42-29,2-1 0,0-1-1,2-1 1,1 0-1,2-1 1,1-1-1,2 0 1,1-1 0,1 0-1,2 0 1,1-1-1,1-27 30,4 36 7,2-1-1,0 2 0,2-1 1,0 1-1,3 0 0,-1 0 0,2 0 1,2 1-1,5-11-6,-6 18-6,1 0-1,1 1 1,0 0-1,2 1 1,0 1-1,1-1 1,0 2-1,1 0 1,1 1-1,0 1 0,1 1 1,7-5 6,-4 6-15,0 1 0,1 0 0,0 1 0,1 2 0,-1 0 0,2 2 0,0 0 0,-1 2 0,10 0 15,-4 2-42,0 1 0,-1 2 0,2 1 0,-1 1 1,-1 1-1,1 2 0,8 4 42,4 4-18,-1 1 0,0 2 0,-1 2 0,-2 2 0,0 1 0,0 2 0,-3 2 0,0 2 0,0 0 0,9 16 18,-14-16 91,-1 3 0,-3 1 0,-1 0 0,0 2 1,-2 0-1,-2 2 0,-1 1 0,-2 1 0,-1-1 0,-2 2 0,-1 0 0,0 11-91,10 81 1190,-28-173-761,2 14-526,-2 0 0,-1-1 97,5 22-54,0-1-1,-1 0 0,0 1 1,0-1-1,-1 1 0,0 0 1,0 1-1,0-1 1,-3-1 54,6 7-11,1 0 1,0 0 0,-1 0 0,0 0 0,1 1 0,-1-1 0,0 1 0,0-1 0,1 0 0,-1 1 0,0-1-1,0 0 1,0 1 0,0 0 0,0-1 0,0 1 0,0 0 0,1 0 0,-1 0 0,-1 0 0,1 0-1,1 0 1,-1 0 0,0 0 0,-1 0 0,2 0 0,-1 0 0,0 0 0,0 0 0,0 0 0,0 0-1,0 1 1,0-1 0,0 1 0,1 0 0,-1-1 0,0 1 0,0 0 0,0-1 0,0 1 0,1-1 0,0 1-1,-1 0 1,0 0 0,0 0 0,0 0 10,-3 7-16,0-1-1,0 0 0,1 0 1,0 1-1,-2 5 17,-1 1-34,6-11 33,-2-1 0,1 1 0,0-1 0,1 0-1,-1 1 1,0-1 0,1 1 0,-1 0 0,1-1 0,0 1-1,0-1 1,0 1 0,0 0 0,0-1 0,1 1 0,-1-1 0,1 2 1,1 1-26,0-1 0,0 2 0,1-2 0,-1 0 0,0 1 1,2-1-1,-1 0 26,1 1 32,-1-1 1,0 1-1,0 0 1,0 1-1,-1-1 1,3 4-33,-5-3 207,-1-5-42,-7-9 69,-15-20 12,20 23-197,-58-71 109,-27-21-158,35 41 71,3-3-1,-30-47-70,56 70-48,3 0 1,0-2-1,2 0 0,1-1 1,2-1-1,2 0 0,-1-10 48,10 32-18,1 0 0,1-1 0,1 0 0,0 0 0,1 0 0,1 1 0,1-1 0,1 0 0,0 1 0,0-1 0,2 0 0,1 1 0,0 0 0,1 1 0,1-2 0,0 3 0,8-14 18,-3 10-30,2 0 1,0 1-1,1 1 1,0 0-1,2 1 1,0 1-1,1 1 1,-1 0-1,3 2 1,-1 0-1,1 1 1,0 2-1,1 0 1,0 1-1,0 1 1,4 0 29,2 0-25,-1 1-1,2 2 1,-2 2 0,2 0 0,-1 1 0,1 2-1,-1 1 1,0 2 0,0 0 0,0 3-1,0 0 1,-1 1 0,9 6 25,0 2 21,-2 3 1,0 1-1,-1 1 0,0 2 1,-1 1-1,-2 2 0,-1 1 1,-1 2-1,0 0 0,4 10-21,-15-18 67,-1 2 0,-1 0 0,-2 0 0,1 1 0,-2 0 0,-1 2 0,5 15-67,-5-8 77,-2 1 0,-1 0 0,-2-1 0,0 1 0,-1 27-77,-4-44 31,0-1 1,-1-1 0,-1 6-32,1-14 10,0 0 0,0 0 0,-1-1 1,1 0-1,-1 1 0,0-1 0,0 1 0,-1-1 0,-2 4-10,3-8 16,2 1-1,-1-1 0,-1 0 1,1 0-1,1 0 0,-2 0 0,0 0 1,1 0-1,0-1 0,-1 1 1,1 0-1,-1 0-15,2-1 3,0 0 1,-1 0-1,1 0 0,0 0 1,-1 0-1,1 0 0,0 0 0,0 0 1,-1 0-1,1 0 0,0 0 1,-1 0-1,1 0 0,-1 0 0,1 0 1,0 0-1,-1 0 0,1-1 1,0 1-1,0 0 0,0 0 0,0 0 1,-1-1-1,1 1 0,0 0 1,-1-1-1,1 1 0,0 0 0,0 0 1,-1-1-1,1 1 0,0-1 1,0 1-1,0 0 0,-1-1 0,1 1 1,0 0-1,0-1 0,0 1 1,0 0-1,0 0 0,0 0 1,0-1-1,0 1 0,0-1 0,0 1 1,0 0-1,0-1 0,0 1 1,0-1-1,0 1 0,0 0 0,1-1 1,-1 1-1,0 0 0,0-1-3,3-9-16,-1 0 0,0-1 0,2 2 0,0-2 0,0 2 0,0-1 0,2-1 16,13-23-240,9-9 240,-10 16 0,-12 15-15,10-11-126,-16 23 139,0 0 1,0 0 0,0 0 0,0 1 0,0-1 0,0 0 0,-1 0 0,1 0-1,0 0 1,0 0 0,0 0 0,0 0 0,0 0 0,0 0 0,0 0 0,0 0 0,0 1-1,0-1 1,0 0 0,0 0 0,0 0 0,0 0 0,0 0 0,0 0 0,0 0-1,0 0 1,0 0 0,0 0 0,0 1 0,0-1 0,1 0 0,-1 0 0,0 0-1,0 0 1,0 0 0,0 0 0,0 0 0,0 0 0,0 0 0,0 0 0,0 0-1,0 0 1,0 0 0,0 0 0,0 0 0,1 0 0,-1 0 0,0 0 0,0 0-1,0 0 1,0 0 0,0 0 0,0 0 0,0 0 0,0 0 0,0 0 0,0 0-1,1 0 1,-1 0 0,0 0 0,0 0 0,0 0 1,-6 20-30,4-10 35,-1 0 0,2 1 0,-1-1 0,1 1 0,1 0 0,0-1-1,0 2 1,1-2 0,0 0 0,1 1 0,0-1 0,1 5-5,-1-11-2,-1 1 0,-1 0 0,1 0-1,-1-1 1,0 2 0,0-2 0,0 4 2,0 3 186,0-11-96,-1-1-64,-2 0 0,2 0-1,-1 0 1,0-1-1,1 0 1,0 1 0,-1 0-1,1-1 1,0 0 0,-1 0-1,2 1 1,-1-1 0,-1-1-1,1 2 1,0-1 0,1-1-26,-4-5 43,-12-25-28,2 1-1,1-3 1,2 0 0,0 0 0,-3-24-15,7 11-87,1 0-1,2 0 1,2 0-1,2 0 1,2 0-1,2 0 1,1 0 0,3 1-1,1 0 1,3 1-1,1 0 1,2 1-1,5-7 88,-5 17-88,2 0 0,1 1 1,2 1-1,0 2 0,3 0 0,-1 1 0,20-17 88,-20 26-36,0 0-1,1 2 1,1 0-1,1 2 1,0 1 0,0 1-1,2 1 1,0 2-1,23-7 37,-29 13-61,0 0-1,0 2 0,0-1 0,1 3 1,0 0-1,0 1 0,0 2 0,0 0 1,10 3 61,-13 0-69,-2 0 1,0 1 0,1 1-1,-1 0 1,0 2 0,-1 1 0,0-1-1,0 2 1,0 1 0,-2 0 0,10 9 68,-1 3-49,-1 1 1,0 2 0,-2 0 0,-1 2 0,-1 0-1,-1 1 1,-1 1 0,-2 0 0,-1 1-1,-1 2 49,8 22 48,-3 1-1,-3 3 1,-2-2-1,-2 2 0,0 21-47,-6-35 97,-2 0 0,-1 0 1,-2 0-1,-2-1 0,-2 1 0,-5 14-97,5-37 103,1 0 0,-3-1 1,0 1-1,0-1 0,-2-1 1,-1 0-1,0 0 0,-2-1 0,0-1 1,0 0-1,-2 0 0,1-2 1,-9 8-104,7-11 142,-1 0-1,1 0 1,-2-2 0,-12 7-142,19-13 46,1 0 0,0 0 0,-1-2 0,0 1 0,0-2 0,0 1 0,0-1 0,-1-1 0,-7 0-46,13-1-31,0 0 0,0 0 1,0-1-1,1 1 0,-1-1 0,1-1 1,-1 0-1,0 0 0,0 0 31,4 2-63,-1-1-1,0 0 1,1-1-1,-1 2 1,1-1 0,0-1-1,-1 1 1,1 0-1,0-1 1,0 1 0,-1 0-1,2-1 1,-1 0-1,0 1 1,0-1 0,0 0-1,0 0 1,1 1-1,0-1 1,-1 0 0,0 1-1,1-1 1,0 0-1,-1 0 1,1 0 0,0 0 63,0-5-668,1-1 1,-1 1-1,2-1 1,-2 2-1,2-2 0,1-2 668,-3 8-1403,0 2 832,0 2-1657,-4 4-1937</inkml:trace>
  <inkml:trace contextRef="#ctx0" brushRef="#br0" timeOffset="693.976">3062 1620 8960,'-3'0'488,"1"1"1,-1-1-1,1 1 1,-1-1-1,1 1 1,0-1-1,0 0 0,-2 0-488,-11 1-25,14-1 4,0 0-1,-1 0 1,1 0-1,-1 0 1,1 0-1,-1-1 1,0 1-1,2-1 1,-2 1-1,0-1 0,1 0 1,0 1-1,-1 0 1,1-1-1,0 0 1,-1 0-1,2-1 1,-2 1-1,1 0 1,0 1-1,0-2 1,0 1-1,0-1 1,0 1-1,0-1 22,-3-3 173,1-1 0,1 0-1,-1 0 1,0 1 0,-1-6-173,-2-12 430,0 1 1,2-2 0,0 1 0,0-20-431,1-12 479,3-27-479,2 46-211,1-1 0,1 1 0,5-21 211,-5 38-462,2 0-1,0 1 0,0 1 0,1-1 1,1 0-1,0 2 0,9-14 463,24-24-3306</inkml:trace>
  <inkml:trace contextRef="#ctx0" brushRef="#br0" timeOffset="1377.925">3776 1941 7808,'0'-2'411,"0"-1"0,1 1 0,-1 0 0,1 0 0,-1 0 0,0 0-1,1 0 1,0 0 0,0 0-411,18-30 248,-9 18 206,18-25-27,1 1 1,2 2 0,1 1 0,1 2 0,22-14-428,48-37 527,39-18-527,-91 69-924,1 2 1,17-6 923,-11 11-8638,5 0 8638,-24 13-2821</inkml:trace>
  <inkml:trace contextRef="#ctx0" brushRef="#br0" timeOffset="2045.432">3959 2757 9344,'-39'-22'4501,"38"22"-4515,1 0-1,0 0 1,0 0-1,0-1 1,-1 1-1,1 0 1,0 0 0,-1-1-1,1 1 1,0 0-1,0 0 1,-1 0 0,1 0-1,0-1 1,0 1-1,-1 0 1,1-1 0,0 1-1,0-1 1,0 1-1,0 0 1,0-1 0,0 1-1,0-1 1,0 1-1,0 0 1,0-1 0,0 1-1,0-1 1,0 1-1,0 0 1,0 0 0,0 0-1,0-1 1,0 1-1,0-1 1,0 1 0,1 0-1,-1-1 1,0 1-1,0 0 1,0-1 0,1 1-1,-1 0 1,0-1-1,1 1 1,-1 0-1,0-1 1,1 1 0,-1 0-1,0 0 1,0 0-1,0 0 1,1 0 0,-1 0 14,20-14-150,-17 12 223,20-11 135,1 1 0,1 1 1,0 2-1,0 0-208,106-26 632,-66 18-433,11-1-141,0 4 0,0 3 0,41 0-58,-45 10-1493,0 2 1,15 5 1492,-22 2-2384,-16-6-693</inkml:trace>
  <inkml:trace contextRef="#ctx0" brushRef="#br0" timeOffset="2660.874">3768 3372 9728,'19'9'3680,"6"6"-2848,36 2-544,-31-10-416,26 6-160,12-5 160,3 7 288,5 9 224,-2 14-192,-1 1 32,-10 15 96,-6 7-352,-9 11-32,-10 4-1024,-4-6-416,-7-6-1280,-6-19-1600,-2-11 1280</inkml:trace>
  <inkml:trace contextRef="#ctx0" brushRef="#br0" timeOffset="3292.178">3340 4033 9856,'11'12'3680,"-4"0"-2848,13 15-384,-5-9-320,3 16-256,12 9 64,4 4 32,4 2 32,-6 6 0,3 3 64,-5-1 32,0 0 224,-3 5 192,-2 10-480,-2-6-224,-8 5-1408,-3-4-544,-12-8-1664</inkml:trace>
  <inkml:trace contextRef="#ctx0" brushRef="#br0" timeOffset="3916.302">2764 4075 7680,'4'3'2880,"0"12"-2240,3 16-448,-7-14-320,-4 14 256,-3 12 256,-12 14 320,-6 20 128,-2 7-416,-3 4-96,0-4-96,1-5-320,2-7-96,0-10-1472,5-7-576,3-14-1120</inkml:trace>
  <inkml:trace contextRef="#ctx0" brushRef="#br0" timeOffset="4532.831">1818 3714 8832,'-26'6'3328,"3"-4"-2592,-7 17-672,7-6-544,-10 12 128,-12 4 160,-13 14 768,0 20 352,-4 4-448,7 9-256,6 3-96,7 0-608,13-4-128,6-2-3168,16-13-1408,3-14 2656</inkml:trace>
  <inkml:trace contextRef="#ctx0" brushRef="#br0" timeOffset="5146.65">1626 3147 7680,'0'-1'98,"0"0"1,0 0-1,0 0 1,0 0 0,0 0-1,0-1 1,0 1-1,-1 1 1,1-1-1,0 0 1,-1 0-1,0 0 1,1-1 0,-1 2-1,1-1 1,0 0-1,-1 0 1,0 1-1,0-1 1,0 0 0,1 0-1,-1 0 1,0 1-1,0 0 1,0-1-1,1 1 1,-1-1-1,0 1 1,0-1 0,0 1-1,0 0 1,-1-1-99,-3 0 231,0 0 0,-1 1 1,0 0-1,1 0 1,-5 0-232,-3 1 766,-61-3 1573,-58-10-2339,20-7-590,-79-24 590,50 10-2837,64 18-480</inkml:trace>
  <inkml:trace contextRef="#ctx0" brushRef="#br0" timeOffset="5814.065">1618 2550 8448,'-1'-1'3568,"-9"-2"-2576,-4-23 2116,-6-22-3108,-6-11 1035,7 22-893,-1 1-1,-2 1 1,-1 0-1,-2 2 1,-3-1-142,11 16-247,0 0 0,0 1 0,-2 1 0,0 1 0,0 1 0,-2 0 1,0 2-1,0 1 0,-3 0 247,-32-12-3379,-3 2 1,-22-2 3378,23 10-3056</inkml:trace>
  <inkml:trace contextRef="#ctx0" brushRef="#br0" timeOffset="6416.895">2021 1723 9856,'-12'-10'3680,"12"10"-2848,0-2-1504,0 2-832,-4-7 960,1-5 608,-5-6 1344,-3-7 640,-5-14-1056,-4-9 31,-7-4-63,-4-8-896,1-7-320,-4 5-832,1 2-287,-5 4-737,-3 0-352,-8 8-1152</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5-10T00:23:01.297"/>
    </inkml:context>
    <inkml:brush xml:id="br0">
      <inkml:brushProperty name="width" value="0.1" units="cm"/>
      <inkml:brushProperty name="height" value="0.1" units="cm"/>
      <inkml:brushProperty name="color" value="#CC0066"/>
      <inkml:brushProperty name="ignorePressure" value="1"/>
    </inkml:brush>
  </inkml:definitions>
  <inkml:trace contextRef="#ctx0" brushRef="#br0">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25:58.438"/>
    </inkml:context>
    <inkml:brush xml:id="br0">
      <inkml:brushProperty name="width" value="0.1" units="cm"/>
      <inkml:brushProperty name="height" value="0.1" units="cm"/>
      <inkml:brushProperty name="color" value="#FFC114"/>
    </inkml:brush>
  </inkml:definitions>
  <inkml:trace contextRef="#ctx0" brushRef="#br0">3344 1458 4352,'-8'-4'2026,"7"1"-1922,1-1-1,-1 1 0,1 0 0,-1 0 0,1-1 0,0 1 0,0 0 0,1-1 0,-1-1-103,1-6 54,-1 4 30,-1 0-1,1 0 1,-2 0 0,1 0-1,0 0 1,-2 1 0,1-1 0,-1 0-1,1 1 1,-1-1-84,-1 0 75,1-1-1,1 1 1,-1 0-1,1-1 1,0 0 0,1 0-1,0 0 1,0 0-1,1 0 1,0 0 0,1-4-75,1-18 59,2 0 0,5-13-59,-9 41 5,17-68-10,5 0-1,0 2 1,21-36 5,-18 49-3,4 1-1,1 3 1,2-1 0,3 3-1,3 1 1,0 1 0,4 3-1,25-22 4,-34 36-10,1 1-1,1 2 1,2 2 0,0 1-1,11-3 11,-28 16-11,0 1 1,2 2-1,0 0 0,-1 0 0,2 3 0,-1 0 1,0 1-1,1 0 0,0 3 0,22 0 11,-31 2 5,0 0 1,-1 2-1,1 0 0,-1 0 0,0 1 0,0 1 0,0 0 0,0 1 0,0 1 0,-1 0 0,-1 0 0,1 1 0,-1 1 1,0 0-1,-1 0 0,-1 1 0,1 0 0,-1 1 0,0 0 0,-2 0 0,8 13-5,-1 1-10,-2-1 1,0 2-1,-2 0 0,-1 0 1,-1 0-1,-1 2 0,1 11 10,-3-2 78,-1 0 0,-3 0-1,0 0 1,-2 0 0,-3 14-78,-5 5 222,-1 1 0,-3-2 1,-2 0-1,-3-1 1,-2-1-1,-2-1 0,-13 20-222,-39 58 1024,-75 101-1024,80-135 352,-44 45-352,65-88 610,-3-1 0,-1-3 0,-9 3-610,55-47 66,-13 10 107,-1 0-1,0 0 1,-1-2 0,-12 6-173,33-19-80,1-1 23,0 1 0,-1 0 0,1 0 0,0 0 0,0 0 0,0 0 0,-1 0 0,1 1 0,0-1 0,0 0 0,0 0-1,0 1 1,-1-1 0,1 0 0,0 1 0,0-1 0,-1 0 0,1 0 0,-1 1 0,1 0 0,-1-1 0,1 1 0,0 0 0,-1 0 0,1-1 0,-1 0 0,0 1 0,1 0 0,-1 0 0,0 0 0,1-1 0,-1 1 0,0-1 0,1 1 0,-1 0 0,0 0 57,0 0 2,0-1 0,0 0 0,0 1-1,0 0 1,0-1 0,0 1 0,0 0 0,0-1 0,0 1 0,0-1 0,1 0 0,-1 1 0,0-1 0,0 1 0,1 0 0,-1-1 0,0 1 0,0-1 0,0 0 0,1 0-2,6-2 47,11-22 30,-13 15-64,78-103-22,-44 54-20,3 2 0,2 3 0,43-38 29,25-14-62,159-145-36,-259 240 97,46-40-59,17-10 60,-55 46-11,0 1 1,0 0 0,1 3 0,0-1-1,0 2 1,8-1 10,-19 7 1,0-1 0,1 2 0,0 0 0,0 1 1,0 0-1,-1 1 0,2 0 0,-2 0 0,1 1 0,0 0 0,0 1 0,-1 0 0,1 2 1,-1-1-1,0 0 0,0 2 0,0-1 0,0 1 0,-1 1 0,0 0 0,0 0 0,0 1 0,-1 0 1,2 2-2,5 7-3,-1 0 1,-1 1-1,-1 1 1,-1-1 0,0 2-1,-1 0 1,0 0-1,-2 0 1,-1 2 0,2 8 2,3 17-2,-2-1 0,-2 0 0,-2 1 0,0 16 2,-4 0 134,-2-1 0,-3-1 1,-2 1-1,-3 0 0,-3-1 0,-2-1 1,-2 0-1,-4-1 0,-1 0 1,-4-2-1,-3 2-134,0-5 95,-2-1 0,-2-2 0,-3-1 0,-2-1 0,-2-2 0,-25 22-95,33-38 47,-3-1-1,-1-2 0,-1-1 0,0-2 1,-2-2-1,-1 0 0,-1-3 0,0-1 1,-15 2-47,10-6 229,0-2 0,0-2 1,-1-2-1,0-2 0,-1-2 1,1-2-1,-1-2 0,-13-3-229,50 3-68,-1-1 0,0 0-1,0-1 1,0 0 0,1-1 0,0 0-1,-1 0 1,1 0 0,0-2 0,-3-2 68,11 7-1,1 0 0,0 0 1,0 0-1,0 0 1,0 0-1,-1 0 0,1 0 1,0 0-1,0-1 1,0 1-1,0 0 0,0 0 1,-1 0-1,1 0 1,0 0-1,0 0 0,0-1 1,0 1-1,0 0 1,0 0-1,0 0 0,0 0 1,0 0-1,0 0 1,0 0-1,0 0 1,0 0-1,0 0 0,0-1 1,0 1-1,0 0 1,0 0-1,0 0 0,0 0 1,0-1-1,0 1 1,0 0-1,0 0 0,0 0 1,0 0-1,0-1 1,0 1-1,0 0 0,0 0 1,0 0-1,0 0 1,0 0-1,1-1 1,-1 1-1,0 0 0,0 0 1,0 0-1,0 0 1,0 0-1,1 0 0,-1 0 1,0 0-1,0 0 1,0 0-1,0 0 0,1 0 1,-1 0-1,0 0 1,0 0-1,0 0 0,0 0 1,1 0-1,-1 0 1,0 0-1,0 0 1,10-2-76,-1 2 35,-1 0-40,0 0 1,1 0 0,0 1 0,-1 0 0,0 0 0,5 2 80,-10-1 5,1-1 1,0 1 0,0-2-1,0 1 1,1-1 0,-1 1-1,0-1 1,0 0 0,0 0-1,0-1 1,4 0-6,0-2 30,1 1 0,-1-2-1,0 0 1,7-4-30,-14 8 0,16-8-23,2 0 0,-1 0 1,0 2-1,2 1 0,-1 0 1,0 2-1,1-1 0,-1 3 0,1-1 1,18 3 22,-13 0-21,-1 2 0,1 1 0,-2 1 0,1 1 0,0 1 0,-2 1 0,1 1 0,18 10 21,9 9-34,-1 2 0,30 25 34,87 78-6,-134-104 18,-1 1 1,-2 2-1,-1 0 1,-1 1-1,-2 3 1,-2 0-1,-1 1 1,-1 1-1,-2 0 1,0 9-13,-7-15 30,0 0-1,-3 1 1,-1 0 0,-2 0 0,-1 2-1,-1-2 1,-2 1 0,-2 1 0,-1-1-1,-1 0 1,-2-1 0,-1 2 0,-3 0-30,3-13 68,-2 0 1,1-1 0,-2-1 0,-2 1 0,0-1 0,-1 0 0,-7 8-69,8-13 95,-1-1 1,-1 0 0,0-1 0,-1-1-1,-1 1 1,0-2 0,-1 0 0,0-1-1,-9 4-95,1-2 55,0-1-1,-2-2 1,1 0-1,-1-1 0,0-2 1,0-1-1,-1-1 0,0 0 1,1-3-1,-2 0 0,-20-3-54,-12-2 20,0-5 0,0-1 0,1-3 0,-35-13-20,41 10 99,1-2 1,1-2-1,1-2 1,1-2 0,0-3-1,-23-19-99,18 8-149,2-3-1,1-2 1,-16-21 149,44 41-127,-40-46-282,53 58 246,-1-2 0,2 0-1,0 0 1,-6-12 163,14 24-9,-1 0 1,1 0-1,-1 1 1,1-1-1,-1 0 1,1 0-1,0 0 0,-1 1 1,1-1-1,0 0 1,0 0-1,0-1 1,0 2-1,0-1 1,0 0-1,0 0 0,0 0 1,0 0-1,1 1 1,-1-2-1,0 1 1,1 0-1,-1 1 1,1-1-1,-1 0 1,1 0-1,0 0 0,-1 1 1,0-1-1,1 1 1,0-1-1,-1 0 1,1 1-1,0-1 1,-1 0-1,1 1 0,0 0 1,0-1-1,0 1 1,0-1-1,-1 1 1,1 0-1,0-1 1,0 1-1,0 0 1,0 0-1,0 0 0,0 0 1,0 0-1,-1 0 9,5-1-17,-1 1 0,1-1 0,-1 1 0,1 1 0,-1-1 0,0 1 0,1 0 0,-1 0 0,1 0 1,0 1 16,-2-2 7,-2 1 1,2 0 0,-2 0 0,2 0-1,-2 1 1,2-1 0,-1 0 0,-1 1 0,2-1-1,-2 1 1,1 0 0,-1-1 0,1 3-8,1-1 34,0-1 0,0 2 0,0-1 0,0-1 0,0 1 0,1 0-34,2 1-18,13 14 2,-2 0-1,1 0 0,-2 2 0,-1 0 0,0 1 0,12 23 17,30 52 40,-3 3 0,38 102-40,-77-157 89,-1 0 0,-2 1-1,-3 1 1,-1 0 0,-3 0 0,-1 1-1,-2-1 1,-3 8-89,-2 8 83,-3 0 0,-3 0 0,-3 0 0,-2-1 0,-17 45-83,20-73 67,-2 0 0,-1-2 0,-1 0 0,-7 10-67,16-31 58,-1 0 0,1 0 1,-2-1-1,0 0 0,0 0 0,0-1 1,-1 0-1,0-1 0,0 1 0,-1-2 0,1 1 1,-2-2-1,0 1 0,-3 1-58,5-5 25,1 0 0,-1-1 0,0 0 0,0 0 0,1 0-1,-1-1 1,0 0 0,0-1 0,0-1 0,1 2 0,-1-3 0,0 2 0,0-3-1,1 2 1,0-1 0,0-2 0,-6-2-25,-15-10-90,-1-2 1,3-1-1,-1 0 0,1-3 90,-45-40-112,3-2 0,3-3 0,3-4 0,3-2 0,3-2 0,4-4 0,3-1 0,-15-39 112,42 73-174,3-1 0,2-1 0,-2-16 174,10 30-328,3 1-1,1-1 0,1-1 1,2 1-1,1-10 329,2 38-64,0 4 45,-1 1 1,1-2-1,1 1 0,-1 0 1,0 0-1,1 0 0,0 0 1,0 0-1,-1 1 0,2-2 19,-2 4 5,0-1 0,0 1 0,1 0-1,-1-1 1,0 1 0,1 0 0,-1-1-1,0 1 1,0 0 0,0 0 0,1-1 0,-1 1-1,1 0 1,-1 0 0,1 0 0,-1 0 0,1 0-1,-1-1 1,0 1 0,1 0 0,-1 0-1,0 0 1,0 0 0,1 0 0,-1 0 0,1 1-1,-1-1 1,1 0 0,-1 0 0,1 0-1,-1 0 1,0 0 0,0 1 0,0-1 0,1 0-1,-1 0 1,0 1 0,1-1 0,-1 1-5,14 9 27,-13-9-27,25 26-89,27 23 34,-36-36 79,-8-5 12,0-2 1,1 0 0,-1 0-1,10 4-36,-14-8 33,-3-2 11,0 0 1,0-1 0,-1 1 0,2 0 0,-2 0 0,1 0 0,0-1-1,0 0 1,1 0 0,-2 0 0,2 1 0,-1-1-45,0 23 410,3 38-349,-1 1-1,-4-2 0,-1 8-60,0-45 22,-1 45 73,-4-1-1,-2 0 1,-4 0-1,-2-1 1,-3 0-1,-2-2 0,-22 45-94,27-80 50,0 0 0,-3-1 0,0-1 0,-2-1 0,0-1 0,-2 0 0,-1-1 0,-1-1-1,-1-2 1,0 0 0,-28 16-50,29-22 34,-1-1 0,0-1 0,-2-1 0,0-2 0,1 0 0,-16 3-34,20-8 13,0-1 0,-1-1-1,0-1 1,0 0-1,0-1 1,0-2-1,0-1 1,-8-1-13,13 0-39,-1-1 0,1-1 1,0 0-1,0-2 1,1 1-1,0-2 0,0-1 1,1 0-1,-3-1 39,-1-4-48,0-1 1,1-1-1,1 0 1,1-1-1,0-1 0,-8-13 48,4 1-34,0-1-1,2-1 1,2 0-1,0-2 1,2 0-1,2 0 1,2-1-1,1-1 1,1-2 34,-1-15-48,3-1 1,3 1 0,1-2-1,3 1 1,2 0 0,7-27 47,1 8-244,5 0 0,2 2 1,4 0-1,15-34 244,-8 39-332,2 0 1,4 3-1,1 1 0,3 2 1,4 0 331,-33 48-24,2 1 0,-1-1 0,1 2 0,0 0 0,1 1 0,0 0 0,1 1 0,8-5 24,-6 5-14,-11 6 53,0-1 0,0 1 0,0-2 0,-1 1 0,1 0-39,0-1 104,-9 4 80,-7 3-45,8-2-152,1 0 1,-1-1 0,0 1-1,1 1 1,-1-1 0,1 0 0,0 1-1,-1-1 1,1 0 0,0 2 0,0-1-1,0-1 1,-1 2 0,2-2-1,-1 2 1,1-1 0,-2 2 12,-3 6-109,0 0 0,0 2 0,-2 5 109,-1 4-67,-45 93-25,24-46 124,-3-2 1,-26 36-33,15-37 88,-2-3-1,-3-2 0,-3-2 0,-1-2 1,-4-3-1,-47 34-87,61-55 78,-2-1 0,-1-3-1,0-2 1,-2-2 0,-1-2 0,-1-2-1,0-3 1,-2-2 0,1-2 0,-13 0-78,38-10 45,-1 0 0,0-2 0,0-1 0,0 0 0,1-3 0,-1 0 0,-19-6-45,24 4-3,0-2 0,2 1 0,-1-3 0,0 0 0,2 0 0,-1-2 0,2-1 0,0 0 0,-11-9 3,10 5-11,1-1 1,1 0-1,0-2 1,1 0-1,1-1 1,1 0 10,4 3-20,0 0 1,2 0-1,0 0 1,0-1-1,2-1 1,0 1-1,2-1 1,0-1 19,-2-11-42,3 0 0,1 0-1,1 0 1,2 0 0,0 0 0,3-10 42,3 0-40,1 0 0,3-1 1,0 2-1,9-14 40,12-22-94,4 1-1,3 1 1,4 3 0,23-29 94,-25 41-220,3 1 1,17-14 219,-43 52-96,1 1-1,1 1 0,1 1 1,0 1-1,1 0 1,1 2-1,20-10 97,-35 20-3,-1 2 0,1-2 0,0 2 0,0 0 0,0 0 0,0 1 0,1 0 0,-1 0 0,1 0 0,6 2 3,-12-1 1,0 1 1,-1-1-1,1 1 1,0 0-1,-1 0 1,2-1 0,-2 1-1,0 0 1,1 1-1,-1-1 1,1 0-1,-1 1 1,1-1 0,-2 2-1,2-1 1,-2-1-1,2 2 1,-2-2-1,1 2 1,0-1-1,-1 1 1,1-1 0,0 1-1,-2-1 1,2 0-1,-1 1 1,0-1-1,0 2 1,-1-2 0,0 1-1,1 0 1,-1-1-1,0 2-1,1 1 67,-1 0 0,0-1 0,0 0 0,-1 1 0,1-1-1,-1 0 1,0 0 0,0 0 0,-1 0 0,1 0 0,0 0 0,-2 0 0,2 0-1,-2 0 1,1-1 0,-1 1 0,1 0 0,0-1 0,-2 0 0,1 0 0,0 0-1,-1-1 1,1 1 0,0-1 0,-1 1 0,-2 1-67,-43 29 341,42-30-355,6-3 13,0 0 0,0 0 0,1 1 0,-1-1 0,1 1 0,-1-1 0,0 0 0,0 0 0,1 1 0,0-1-1,-1 1 1,0-1 0,0 1 0,1 0 0,-1-1 0,1 0 0,0 1 1,-9 10 76,-1 0-1,0-1 1,0-1-1,0 0 1,-2-1 0,1-1-1,-1 1 1,0-1-1,0-1 1,0-1-1,-1 1 1,-12 2-76,-1 0 23,-1-2 0,1-1 0,-1-1 0,0 0 1,1-3-1,-28-1-23,35-1-6,0-1 0,1-1 0,0-1 0,0 0 0,0-2 0,0 0 1,1-1-1,0-1 0,-1 0 0,-8-8 6,-4-3-63,1-3 0,1 0-1,1-1 1,1-1 0,1-3 0,1 1 0,1-2 0,2-1 0,2 0 0,0-1 0,-2-9 63,9 17-29,3-1 0,-1 0 1,2-1-1,0 0 1,3 0-1,0 0 0,1-2 1,0 2-1,3-1 0,0 0 1,2 0-1,0 0 1,2 0-1,0 0 0,2 1 1,4-14 28,4-1-38,1 2 0,2 0 0,1 0 0,2 1 0,2 2 0,1-1 0,1 3 0,2 0 1,29-28 37,-31 39-1,1 1 0,0 0 0,1 2 0,2 1 0,0 1 0,0 1 1,1 2-1,1 1 0,0 0 0,1 3 0,0 0 0,1 3 1,-1 0-1,1 2 0,0 1 0,1 1 0,-1 2 0,0 1 1,19 4 0,-3 2 12,-1 2 1,0 3 0,-1 1 0,1 2 0,-2 3 0,-1 0 0,0 4-13,195 110 566,-175-98 713,-63-34-1268,0 0-1,1 0 0,-1 0 1,0 0-1,0 0 0,0 0 1,0 0-1,0 0 0,0 0 1,0 0-1,0 1 1,0-1-1,1 0 0,-1 0 1,0 0-1,0 0 0,0 1 1,0-1-1,0 0 0,0 0 1,0 0-1,0 1 0,0-1 1,0 0-1,0 0 0,-1 0 1,1 0-1,0 1 0,0-1 1,0 0-1,0 0 0,0 0 1,0 0-1,0 1 0,0-1 1,0 0-1,-1 0 0,1 0 1,0 0-1,0 0 0,0 0 1,0 0-1,0 0 0,-1 0-10,-9 9 166,-14 8-157,22-17-2,0 0 1,-1 0 0,1 0 0,0-1-1,0 1 1,0-1 0,0 1-1,-1-1 1,2 0 0,-2 1-1,2-1 1,-1 0 0,-1-1-8,-7-2 22,-1 2 20,1-1-1,-1 3 0,0-2 0,0 2 0,0 0 0,-10 1-41,-21 0 137,-8-5-88,1-1 0,-1-3-1,1-2 1,1-2 0,0-2 0,1-2-1,0-2 1,-24-15-49,-9-10-35,1-2 1,3-4-1,1-5 0,-18-19 35,-2-10-149,4-4-1,-67-85 150,102 107-120,-47-70 120,87 109-23,-1 1 0,4-2-1,-1 0 1,2-1 0,1 0 0,1-1 0,-1-10 23,8 25-26,0-1 0,1 0 0,1 0 0,0 0-1,1 0 1,1 0 0,0 0 0,3-9 26,-2 12-25,1 0-1,1 0 1,1 1-1,-1-1 1,1 2-1,1-2 0,0 2 1,0 0-1,1 0 1,7-7 25,-1 1-14,2 1 1,0 1-1,0 0 1,2 1-1,0 1 1,0 0-1,1 2 1,1 0 13,5-2-29,0 1 0,2 2 0,0 0 1,0 2-1,24-4 29,-7 5-26,0 2 0,0 2 1,-1 2-1,2 2 0,-1 1 1,-1 2-1,35 10 26,12 8-14,-1 3 1,-1 4 0,-2 4-1,4 6 14,148 77 42,-162-75-18,0 3 1,0 7-25,-7-2 102,15 18-102,-54-42 85,0 2 0,-2 1 0,18 26-85,-33-37 120,0 1 0,5 13-120,-9-19 38,-8-12-30,1 0 1,0 0-1,-1 0 1,1 1-1,0-1 1,-1 0-1,0 0 1,1 1-1,-1-1 0,1 0 1,-1 1-1,0-1 1,0 0-1,0 1 1,0-1-1,0 0 1,0 1-1,0 0 1,0-2-1,-1 2 1,1 0-1,-1-1 0,1 0 1,0 0-1,-1 1 1,1-1-1,-1 0 1,0 0-1,0 1 1,1-2-1,-1 1 1,0 1-1,0-1 1,-1-1-1,2 1 1,-2 1-9,-2 0 97,1-1 0,-1 2 0,0-3 1,1 2-1,-1-1 0,1 1 0,-1-2 1,0 0-1,0 1 0,0-1 0,0 1 1,0-1-98,-9 3 131,11-3-129,1 1 1,0 0 0,-1 0 0,1-1 0,-1 1 0,1-1 0,0 0 0,-1 0-1,0 0 1,1 0 0,-1 0 0,1 0-3,-17-10 69,9 6-44,1 0 0,0 0 0,0 0 0,1-1 0,-1 0 0,-1-1-25,-42-39 128,36 32-96,-22-24-68,1-4 0,1 0 0,3-1 0,-13-24 36,-16-30-296,5-3 0,-18-48 296,53 101-17,1 1 0,3-3-1,-3-15 18,15 41-47,1 2-1,0-2 1,1 1-1,1 0 0,1-1 1,1 0-1,2 1 0,-1 0 1,2-3 47,2 2-37,1 2 1,1-1-1,0 2 1,1-1-1,2 0 1,0 1-1,0 1 1,2 0-1,1 1 1,0 0-1,1 0 1,0 2-1,2 0 1,-1 1-1,1 0 1,2 1-1,0 2 0,11-8 38,-12 10-25,1-1 0,0 2 1,0 0-1,0 1 1,2 1-1,-1 1 1,0 0-1,1 2 1,-1 0-1,2 2 1,-2 0-1,2 1 1,-2 1-1,1 0 1,0 2-1,0 0 1,-1 1-1,0 2 1,19 6 23,-16-1-8,0 0 1,-1 1 0,-1 0-1,1 2 1,12 13 7,-4-1 0,0 1 0,-1 2-1,2 5 1,-9-6 0,-1 1 0,0-1 0,-2 3 0,-2 0 0,1 6 0,18 46 0,8 35 0,-19-37 103,14 75-103,4 86 175,-29-164-181,-12-72 18,7 41 830,6 15-842,-14-62 6,0 0 0,0 0 1,0 0-1,0 0 0,0 0 0,0 0 1,0 0-1,0 0 0,0 0 0,0 0 1,0 0-1,0 0 0,0 0 0,0 1 1,0-1-1,0 0 0,0 0 0,0 0 1,0 0-1,0 0 0,0 0 0,0 0 1,0 0-1,0 0 0,0 0 1,0 0-1,0 1 0,0-1 0,0 0 1,0 0-1,0 0 0,0 0 0,-1 0 1,1 0-1,0 0 0,0 0 0,0 0 1,0 0-1,0 0 0,0 0 0,0 0 1,0 0-1,0 0 0,0 0 0,0 0 1,0 0-1,-1 0 0,1 0 0,0 0 1,0 0-1,0 0 0,0 0 1,0 0-1,0 0 0,0 0 0,0 0 1,0 0-1,0 0 0,0 0 0,-1 0 1,1 0-1,0 0 0,0 0 0,0 0-6,-7-4 100,-5-5-35,-8-8 25,-11-12 76,12 8-173,2-2 1,2 0-1,-1-1 0,3-1 1,-1 0-1,2-1 0,2 0 1,-8-28 6,-4-31-64,4 0 0,3-2 0,5 0 0,2 0 0,5-1 0,5-20 64,0 55-61,3 1 0,2 1 0,2-1 0,3 1-1,12-33 62,-11 46-70,2 1-1,1 0 0,2 2 1,2 0-1,1 1 0,2 1 1,16-19 70,-24 34-50,1 1 0,1 0 0,0 2 1,1-1-1,11-5 50,-21 15-19,0 1 0,1 0 0,0 0 1,0 2-1,-1-1 0,2 1 0,-1 0 1,1 1-1,-1-1 0,1 2 0,0 0 0,-1 0 1,1 1-1,6 1 19,-5 0-19,0 1 1,0 0 0,0 1-1,-1 0 1,1 1 0,-1 0-1,0 1 1,0 0 0,3 2 18,1 3-19,0 0 0,0 0 0,-1 2 0,-1-1 0,10 13 19,0 2-12,-2 2 0,-1 1 0,-1 0 0,-1 1 0,11 29 12,0 13 6,-3 1 1,-3 1 0,-3 0-1,-3 2 1,-3 0 0,-4 0-1,-4 2 1,-2 48-7,-5-87 31,0 0 1,-3 0-1,-2 0 0,0-1 1,-3 0-1,-1-1 0,-2 0 1,-10 19-32,-11 17 40,-4-1 0,-15 18-40,-46 81-555,92-163-98,7-8 549,0 1 1,-1-1 0,0 0-1,1 1 1,-1 0 0,0-1-1,1 1 1,-1 0-1,1 0 1,0-1 0,0 0-1,0 1 1,0 0 0,-1 0-1,1 0 1,0-1 0,0 1 103,0 0-662,0-1-148,-1-2-161,-2-5-428,-1-1 1,2 0-1,0 0 0,-1-7 1399,-1-1-2090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25:58.439"/>
    </inkml:context>
    <inkml:brush xml:id="br0">
      <inkml:brushProperty name="width" value="0.1" units="cm"/>
      <inkml:brushProperty name="height" value="0.1" units="cm"/>
      <inkml:brushProperty name="color" value="#FFC114"/>
    </inkml:brush>
  </inkml:definitions>
  <inkml:trace contextRef="#ctx0" brushRef="#br0">716 2745 4480,'3'-5'1048,"-2"3"-569,1 0 0,0 0 0,-1-1 0,0 2 1,1-2-1,-1 1 0,-1-1 0,1 1 0,0-1 1,1-1-480,-2 3 346,-13 2 1196,-29 3-325,0 3 0,-17 5-1217,38-6 39,-1 0 0,1 2 0,0 1 0,1 0 0,-9 7-39,-7 5-21,2 3 0,1 1 1,0 1-1,-26 29 21,19-13-442,2 3 1,2 0-1,-9 18 442,-11 24-3349</inkml:trace>
  <inkml:trace contextRef="#ctx0" brushRef="#br0" timeOffset="1">532 1218 5888,'3'0'145,"-2"-1"0,2 0 1,-2 0-1,2 1 0,-2-2 0,1 2 1,0-1-1,0 0 0,0-1 0,-1 2 1,1-2-1,0 0 0,-1 1 1,1 0-1,-1-1 0,0 0 0,1 0 1,-1 0-1,0 1 0,0-1 0,0 0 1,0 0-1,0 0 0,-1 0 0,0 0 1,1 0-1,0-1 0,-1 2 1,0-2-1,0 2 0,0-2 0,0 1 1,0 0-1,0 0 0,0 0 0,-1-1 1,0 1-1,1 0 0,0 0 0,-1 0 1,0 1-1,-1-4-145,-3-4 325,0-1 0,-1 0 0,0 1 0,0 0-1,-1 0 1,-1 0-325,-49-49 1310,34 35-905,-3-1-321,-1 0 0,-1 2 0,-2 0 0,-22-10-84,22 15-766,0 2 1,-1 1-1,-1 2 0,0 1 0,-3 1 766,-55-12-3552</inkml:trace>
  <inkml:trace contextRef="#ctx0" brushRef="#br0" timeOffset="2">2200 901 6400,'12'-26'2593,"-2"0"0,3-11-2593,-4 8 652,2 1 0,3-4-652,55-106 1173,24-29-1173,-59 114-664,2 0 0,2 2 0,3 3 1,20-20 663,-8 17-3152</inkml:trace>
  <inkml:trace contextRef="#ctx0" brushRef="#br0" timeOffset="3">2577 1477 7168,'-8'2'2720,"8"-2"-2112,3 0 32,-1-2-64,7-4-96,9-5 96,8-6-32,7-2-32,6-4-256,15-3 192,10-6 160,12-4-320,6-3-64,6 4-320,-2 3-64,-4 3-1344,-2 2-544,-2 7-1760</inkml:trace>
  <inkml:trace contextRef="#ctx0" brushRef="#br0" timeOffset="4">2572 2279 8960,'17'7'3328,"6"-1"-2592,22 7-192,-18-5-224,19 3-352,11 3 0,11 4 32,5 3 0,4 12 0,4 3 0,-6 4 0,-5 3 0,-2-2 0,-2-2-1056,-4-5-416,-2-2-1888,4-4-928,-12-5 2112</inkml:trace>
  <inkml:trace contextRef="#ctx0" brushRef="#br0" timeOffset="5">2085 2912 9088,'2'6'3424,"0"-6"-2656,14 11-288,-3-4-352,7 12-160,10 6 0,5 11-64,-3 17 64,1 15 32,-3 6-160,-5 6 32,-5 1-800,-2 1-256,-6-10-1568,4-4-1344,-3-11 1504</inkml:trace>
  <inkml:trace contextRef="#ctx0" brushRef="#br0" timeOffset="6">1530 2919 8320,'-9'-9'3072,"4"9"-2400,-6 8-320,6-5-256,-4 11-224,-7 14-32,-2 10 256,-1 16 160,-3 19-128,-4 8 64,-2 10 32,1 3-256,4 0-32,6-9-352,1-2-64,9-2-1088,7-2-416,5-1-896</inkml:trace>
  <inkml:trace contextRef="#ctx0" brushRef="#br0" timeOffset="7">1079 715 7424,'-4'-3'467,"0"0"1,0-1 0,0 1-1,0-1 1,0 1 0,0-1-1,1-1 1,1 1 0,-2-1-1,0-2-467,-5-10-19,1-1 0,-2-5 19,2 1 519,-54-111 340,-73-115-859,93 181-1739,15 32-5199,-20-20 6938,2 4-3003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12:00.334"/>
    </inkml:context>
    <inkml:brush xml:id="br0">
      <inkml:brushProperty name="width" value="0.1" units="cm"/>
      <inkml:brushProperty name="height" value="0.1" units="cm"/>
      <inkml:brushProperty name="color" value="#F6630D"/>
    </inkml:brush>
  </inkml:definitions>
  <inkml:trace contextRef="#ctx0" brushRef="#br0">3794 1843 4224,'-4'-6'1218,"4"6"-1066,0-1 0,0 0-1,0 1 1,-1-1 0,0 0-1,1 0 1,-1 0 0,1 1-1,-1 0 1,1-1 0,0 0-1,-1 1 1,0-1 0,0 1-1,0-1 1,1 1 0,-1-1-1,1 1 1,-1 0 0,0 0-1,0 0 1,0-1-1,1 1 1,-1 0 0,0 0-1,0 0 1,0 0 0,0 0-1,1 0 1,-1 0 0,0 0-152,0 0 88,0 0 0,0 0 0,0 0 0,0 0 1,0 0-1,1 0 0,-1-1 0,0 1 0,0 0 0,0-1 1,0 1-1,1 0 0,-1-1 0,0 1 0,0 0 0,0-1 1,1 1-1,-1-1 0,0 0 0,0 0-88,-8-19 1239,6 5-1159,0 0 0,1 0-1,0 1 1,2-1 0,0-1-1,0 1 1,1 1 0,1-2-1,2-5-79,6-31-285,19-50 285,-27 97 16,18-54-69,2 2 0,3-1-1,3 2 1,1 2 0,4 1-1,1 1 1,3 2 0,2 2-1,2 1 1,2 2 0,2 2-1,1 2 1,13-7 53,5 1-37,2 2 1,3 3-1,1 3 1,1 3-1,8 2 37,-34 16-11,0 3 0,2 2-1,-1 2 1,4 1 11,-16 5-52,1 2-1,0 1 0,-1 1 1,1 2-1,31 6 53,-46-4-72,-1 1 0,1 0 0,0 2 0,-2 1 0,1 0 0,-1 1 0,0 1 0,0 0-1,3 4 73,-9-4-21,0 0 0,-2 0 0,1 1 0,-1 0 0,0 0 0,-1 2 0,0-1 0,-1 1 0,0 0 0,0 0 0,-2 1 0,0 0 0,1 3 21,-2 0 49,-1 1 0,0-1 1,0 2-1,-2-2 1,0 1-1,-1 0 0,-1 0 1,-1 0-1,-1 0 0,0 0 1,-1 0-1,0-1 1,-1 1-1,-3 7-49,-5 8 145,0-1 0,-2-1 1,-1 1-1,-2-3 0,-1 1 0,-18 23-145,-8 2 203,-3-2 0,-1-1 0,-16 8-203,-45 33 351,-13 4-351,-75 42 406,-24 1-406,155-101 330,-1-4 1,-38 13-331,108-3-1499,-36 130 2001,31-161-250,1-2 1,-2 2 0,0-2-1,0 1 1,-1 0 0,0-1-1,-1 0 1,-5 7-253,13-29 136,7-11-267,2 4 87,0 2 0,1-1 1,2 2-1,-1-1 0,1 2 0,2 0 0,-1 1 0,1 1 1,1 0-1,15-7 44,11-4-43,0 3 1,1 1 0,1 3-1,9-1 43,25-6-29,2 4 0,-1 4 0,2 3 0,0 4 0,1 3 0,-1 4 1,22 6 28,-70-2-8,-1 2 1,0 1 0,0 2-1,-1 1 1,0 1 0,25 12 7,-43-14 12,1-1 0,-2 1 0,1 1 1,0 1-1,-2 0 0,0 2 1,1-2-1,-2 3 0,0-1 0,-1 1 1,0 1-1,-1 0 0,0 0 1,3 9-13,-6-7 36,0 0 0,0 0 0,-2 2 1,0-1-1,-1 0 0,-1 0 0,0 1 1,-1 0-1,-1 0 0,-1 15-36,-2-10 62,-1 0 1,-1 0-1,0 0 1,-2 0-1,-1 0 0,-1-1 1,-9 20-63,2-12 77,-1-1 1,-1-1 0,-1-1-1,-2 0 1,-1 0 0,0-3-1,-3 0 1,1-1 0,-2-1-1,-1-1 1,-21 12-78,8-10 38,-1-1-1,-1-2 1,0-2 0,-2-2 0,1-2 0,-2-2-1,0-1 1,-1-3 0,0-1 0,0-3 0,-7-1-38,6-2 74,0-3 1,0-1 0,0-2-1,1-2 1,0-2 0,0-3-1,1-1 1,0-3 0,1 0-1,-37-23-74,40 16-190,1-3-1,1-2 0,2 0 1,-13-16 190,46 42-67,2 1 29,1 0-1,-1 0 0,0 0 0,1 0 1,-1 1-1,0 0 0,1-1 0,-2 0 1,1 0-1,0 1 0,0-1 0,1 1 1,-1 0-1,-1-1 0,1 1 1,1 0-1,-1-1 0,-1 1 0,1 0 1,1 0-1,-2 0 39,20 16-341,9 3 74,-22-16 219,-1 1 0,1-1 0,0 1 0,-1 0 0,1 0 0,-1 1 48,-3-4 14,0-1-1,-1 1 1,1 0 0,-1-1-1,1 1 1,-1-1 0,0 0 0,0 1-1,0 0 1,1 0 0,-1-1-1,0 1 1,0 0 0,1-1 0,-1 1-1,0-1 1,0 1 0,0 0-1,0 0 1,0-1 0,0 0 0,0 1-1,0 0 1,-1 0 0,1 0-1,0 0 1,0-1 0,-1 0 0,1 1-1,0 0 1,0-1 0,0 1-1,-1 0 1,1-1 0,-1 0-14,-2 3 194,1-1-1,0 0 1,-1 0 0,1-1 0,-1 1-1,1 0 1,-2-1-194,-6 4 313,1-1-152,9-4-153,-1 0 0,1 0 0,0 0 0,0 0 0,0 0 0,0 0 0,0 0 0,0 0 0,0 0 0,-1 0-1,1-1 1,0 1 0,0 0 0,0 0 0,0 0 0,0 0 0,0 0 0,0 0 0,0 0 0,0 0 0,0 0 0,0 0 0,0 0 0,0 0-1,0 0 1,0 0 0,0 0 0,0 0 0,0-1 0,0 1 0,0 0 0,0 0 0,0 0 0,0 0 0,0 0 0,0 0 0,0-1 0,0 1 0,0 0-1,0 0 1,0 0 0,0 0 0,0 0 0,0 0 0,0 0 0,0-1-8,1 0 3,0 1-1,-1-2 1,1 1 0,0 0-1,-1 0 1,1 0-1,1 0 1,-1 0 0,0 0-1,-1 0 1,2 1 0,-1-1-1,0 0 1,0 0-1,1 1-2,6-3-59,0 0-1,0 0 0,0 1 0,1 0 1,0 1-1,0 0 0,-1 0 60,67 1-64,-52 1 40,58 2-79,0 4 0,-1 4 0,20 8 103,33 13-17,68 28 17,-150-43-51,-1 3 0,0 1 0,-2 3-1,-1 2 1,20 15 51,-42-23-38,0 1-1,-2 1 1,0 0 0,-1 2-1,-1 1 1,0 0 0,-3 2-1,0 1 1,-2 0-1,3 6 39,-10-14 70,-1 0-1,0 0 1,-2 1 0,0 0-1,-1 0 1,-2 0-1,0 0 1,0 1-1,-2 0 1,-1-1-1,0 1 1,0 0-1,-3-1 1,1 1-1,-2-1 1,0 1-1,-2-1 1,0-1-1,-1 1 1,-1-1-1,-1 0 1,1-1-1,-3 0 1,0 0-1,0-2 1,-1 1-1,-1-1 1,0-1-1,-1 0 1,-1-1-1,-1 0-69,-8 4 23,-1-1-1,0-2 1,-1-1-1,-1 0 1,1-2-1,-2-1 1,0-2-1,0 0 1,-1-2-23,-31 5 32,0-3 0,-1-2 0,-51-3-32,49-4 162,-1-2 0,2-3 1,-1-3-1,-42-12-162,70 12 44,1-2 0,0-1 0,1-2 0,0-1 0,1-1 0,1-2 0,0-1 0,2-3 0,1 1-44,5 1-58,1 1 0,1-3 0,1 1 0,0-2 0,3-1 0,-1 0 0,3-1-1,-1 0 1,-1-10 58,-8-22-880,-3-14 880,27 66-127,-2 1 0,2-1 0,-2 1 0,1 0-1,-2 0 1,1-2 127,3 6-17,0 0-1,-1-1 1,1 1-1,0 0 1,0-1-1,0 1 1,0 0-1,-1 0 1,1 0-1,-1 0 1,1-1-1,0 1 1,-1 0-1,1 0 1,-1 0-1,1-1 1,0 1-1,0 0 1,-1 0-1,1 0 1,-1 0-1,1 0 1,0 0-1,-1 0 1,1 0-1,-1 0 1,1 0-1,-1 0 18,1 1-10,-1 0 0,1-1 0,-1 0 0,0 1 0,1 0 0,-1 0 0,1 0 0,0-1 0,-1 1-1,1 0 1,0 0 0,-1 0 0,1 0 0,0 0 0,0 0 0,-1 0 0,1 0 0,0 0 10,-1 6-27,0-1 0,1 1 0,0 0 0,0-1 0,0 1 0,1-1 0,0 1 0,1-1 0,-1 1 0,1 0 0,0-1 0,1 0 0,-1 0 0,1 0 0,0 0 0,2 1 27,1 2 169,0 0 0,1 0-1,4 1-168,-7-3 704,-11-9-439,-14-8-55,-1-7 161,-17-13-371,-4-3-51,28 19-316,27 25-381,76 94 652,-5 4 0,-4 3 0,-6 3 0,-4 4 0,34 86 96,-81-154-13,-1 2-1,-3 0 0,4 21 14,-15-43 26,-1 1 1,-1 0-1,-2 0 1,-2 0-1,0 0 1,-3 18-27,0-35 25,1 0 0,-3 0 0,1 0 0,-1-1 0,-1 0 0,-1 0 0,1-1 0,-2 1 0,0 0 0,-1-2 0,0 1 0,-1-2 0,0 2 0,-1-3 0,-2 3-25,-1 0 16,-1-2 0,-1 1 0,0-1 0,0-1-1,-1-1 1,-1 0 0,1-1 0,-1-1 0,0 0-1,-1-2 1,0 0 0,0-1-16,-11 2-9,-1-2 0,2 0 0,-2-3 0,1 0 0,0-2-1,-1-1 1,1-2 0,0 0 0,0-2 0,-17-7 9,21 6 60,1-2 0,-1-2 0,2 0 0,0-1 0,0-2 0,1 0 0,1 0 0,1-3 0,0 0 0,1-1 0,1 0 0,-1-3-60,-3-7 47,1-1 0,2-1 0,1-1-1,2 0 1,0-1 0,2-1-1,2-1 1,1 1 0,0-7-47,-8-41-39,5-1 0,2 0 0,3-30 39,9 107-2,-7-118-52,7 99-66,2-1 0,-1 0 0,6-20 120,-6 44-12,-1 0 0,0 0 1,0 0-1,0 0 0,0 0 0,0 1 0,0-1 0,1 0 0,-1 0 0,1 0 0,-1 1 0,1-1 0,0 0 0,-1 1 0,0-1 0,1 0 0,0 0 12,0 1-4,-1 0 0,1 0 0,-1 0 0,0 0 0,1 0-1,-1 0 1,0 0 0,0 0 0,1 0 0,-1 0 0,0 0 0,1 0 0,-1 0 0,1 0 0,-1 0-1,0 0 1,1 1 0,-1-1 0,0 0 0,0 0 0,0 1 0,0-1 0,1 0 0,-1 1 0,0-1-1,1 0 1,-1 1 0,0-1 4,3 4-51,0 0-1,-1 0 1,0 0-1,0 0 0,1 3 52,7 18 242,-2 2 0,1-1 0,0 15-242,-8-17 1413,-13-31-1280,6 1-130,1 1 1,1-2-1,-1 0 0,0 1 0,1-1 0,0 0 0,0 0 0,0-1 0,-1-4-3,-5-10-28,-5-14-628,15 36 577,-1 1 0,1 0 0,-1 0 0,1 0 0,0 0 0,0-1 0,-1 1 0,1 0 0,0 0 0,-1 0 0,1-1 0,0 1 0,0 0 0,0 0 0,0 0-1,0 0 1,0 0 79,1 108-463,-6 220 207,0-250 439,-3-1 0,-4 1 0,-6 11-183,1-22 185,-1-1 0,-4 0 1,-4-2-1,-9 16-185,21-53 158,-3 1-1,0-2 1,-1 0 0,-15 14-158,18-23 184,-2-1-1,0-1 1,-1 0 0,0-2 0,-1 0-1,-17 9-183,22-16 70,-1 0 0,1-1-1,-1 0 1,-1-1-1,1 0 1,0-2 0,-1 0-1,0-1 1,-1 0-1,2-1 1,-1-1 0,-1 0-1,2-2 1,-1 0 0,0 0-1,1-2 1,-1 0-1,1-1 1,-13-5-70,0-3-48,1-2 0,0-2 0,2 1 0,1-2-1,-1-2 1,2 1 0,1-3 0,0 0 0,2-1 0,-5-9 48,-6-10-79,2-1 0,2-2 1,2-1-1,2-1 0,-12-34 79,17 30-131,3 0-1,1-1 1,3-1-1,2 1 1,2-1-1,3-1 1,2 1-1,2-2 132,3-7-193,3 0-1,2 0 1,2 2-1,4-1 1,2 1-1,18-43 194,-17 61-149,2 0-1,1 1 1,2 1 0,2 0-1,1 2 1,8-5 149,-33 43-4,18-21-399,-17 21 362,0-1-1,0-1 1,0 1-1,0 0 1,0 1-1,1 0 1,-1-1-1,0 0 1,0 1-1,1-1 1,-2 1-1,2-1 1,-1 1-1,0-1 1,2 1 41,-3 0-10,0 0 1,0 0 0,1 0-1,-1 0 1,0 0-1,0 0 1,1 0-1,-1 0 1,0 1 0,0-1-1,0 0 1,0 0-1,0 0 1,0 0-1,0 0 1,1 0 0,-1 1-1,0-1 1,0 0-1,0 0 1,0 0-1,0 0 1,1 1 0,-1-1-1,0 0 1,0 0-1,0 1 1,0-1-1,0 0 1,0 0 0,0 0-1,0 1 1,0-1-1,0 0 1,0 0-1,0 0 1,0 0 0,0 0-1,0 0 1,0 1-1,0-1 1,0 0 0,0 0 8,0 6-21,-1 0 0,0-1-1,0 1 1,-1 0-1,0 0 1,1-1 0,-2 0-1,1 1 1,-1 0 22,-29 48 276,24-42-201,-18 31 501,-2-2 0,-5 2-576,32-42 91,-1 1 0,1 1 0,-1-2 0,0 2 0,1-1 0,0 1 1,0-1-1,0 0 0,0 1 0,0-1 0,1 1 0,-1-1-91,13-18 208,3-15-179,-11 23-65,-1 0-1,1 0 0,1 1 0,-1-1 0,3 0 37,-7 8-4,0 0-1,0 0 0,0 0 1,0 0-1,0 0 0,0 0 1,0 0-1,0 0 0,0 0 1,0 0-1,0 0 0,0 0 1,0 0-1,0-1 0,0 1 1,0 0-1,0 0 0,0 0 1,1 0-1,-1 0 0,0 0 1,0 0-1,0 0 0,0 0 1,0 0-1,0 0 0,0 0 1,0 0-1,0 0 0,0 0 1,0 0-1,0 0 0,0 0 1,0 0-1,0 0 0,0 0 0,0 0 1,0 0-1,0 0 0,0 0 1,0 0-1,0 0 0,0 0 1,0 0-1,0 1 0,0-1 1,1 0-1,-1 0 0,0 0 1,0 0-1,0 0 0,0 0 1,0 0-1,0 0 0,0 0 1,0 0-1,0 0 0,0 0 1,0 0-1,0 0 0,0 1 5,1 5-235,-2 12-82,-3 6 186,-2-1 1,1 0-1,-3-1 0,0 3 131,-41 89-87,44-103 73,-21 46 206,-3 0 0,-3-2 0,-2-2-1,-2-1 1,-2-2 0,-3-2 0,-26 24-192,36-43 245,-1-2 0,-1 0 0,-1-3 0,-1 0 1,-16 5-246,24-14 98,-3-2 1,1-1-1,-1-1 1,0-1 0,-1-3-1,0 0 1,-13 0-99,25-5 31,0-1 1,1-1 0,-1-1 0,1 0 0,-1-2 0,0 0-1,1 0 1,0-2 0,0-1 0,1 0 0,-1-1-1,1-1 1,0 0 0,1-2 0,0 0 0,1-1-1,0 0 1,1-1 0,0-1 0,1 0 0,0 0-1,0-2 1,2 0 0,0 0 0,1-1 0,0 0-1,2-1-31,-12-23-89,3-1-1,2 0 0,1-2 0,3 1 0,0-1 1,3-1-1,2 0 0,1 0 0,3 0 0,2 0 1,1-1-1,3 1 0,1-6 90,3 0-103,2 0 0,2 1 0,3 0 1,1 1-1,3 1 0,2 0 0,1 2 0,3 1 0,1 0 1,2 2-1,12-12 103,-14 23-164,1 1 0,2 1 1,0 1-1,14-8 164,-26 23-121,0 1 0,0 1 0,1 0 0,1 1 0,-2 2 0,3 0 0,0 0 0,-1 2 0,11-1 121,-22 5-33,0 0 1,0 1 0,0 1-1,0 0 1,0 0-1,1 0 1,-2 1 0,1 0-1,6 2 33,-10-2 38,-1 1-1,1-1 1,0 0-1,-1 1 1,0 0-1,0 0 1,1 0-1,-1 0 1,-1 1-1,2 0 1,-2-1-1,0 1 1,1 0-1,-1 0 1,1 0-1,-1 0 1,0 0-1,-1 1 1,1 0-1,0-1 1,-1 1-38,2 4 97,-2-2-1,1 1 1,-1 1 0,0-2 0,0 2 0,-1-1-1,0 1 1,0-1 0,-1 0 0,-1 0 0,1 1-97,-1 3 109,-1 0 1,0-1-1,-1 1 1,0-1 0,0 0-1,-6 8-109,10-17 9,-1-1-1,1 1 1,0 0-1,-1-1 1,1 1-1,0-1 1,0 1-1,0-1 1,-1 0-1,1 0 0,-1 0 1,1 1-1,-1-1 1,1 1-1,-1-1 1,1 0-1,0 0 1,-1 1-1,1-1 1,-1 0-1,1 0 1,-1 0-1,0 0 0,1 1 1,0-1-1,-1 0 1,1 0-1,-1 0 1,1 0-1,-1-1 1,0 1-1,1 0 1,-1 0-1,1 0 1,0 0-1,-1-1 0,1 1 1,-1 0-1,1 0 1,-1-1-1,0 1 1,1-1-1,0 1 1,0 0-1,0 0 1,-1 0-1,1-1 1,-1 1-1,1-1 0,0 1 1,-1-1-1,1 1 1,0-1-1,0 0 1,-1 1-9,-3-6-141,1 0 1,0 0-1,-1-1 1,0 0 140,2 1-85,-11-25-205,10 22 130,-1 0-1,1 0 1,-1 1-1,-1 0 1,0 0-1,0 0 1,-4-6 160,9 14-18,0 0 0,-1 0 0,1 0 0,0 0 1,0 0-1,0 0 0,0 0 0,0 0 0,0 0 0,0 0 1,-1 0-1,1 0 0,0 0 0,0 0 0,0 0 0,0 0 1,0-1-1,-1 1 0,1 0 0,0 0 0,0 0 0,0 0 1,0 0-1,0 0 0,-1 0 0,1 0 0,0 0 0,0 0 1,0 0-1,0 0 0,0 0 0,0 1 0,0-1 0,0 0 1,0 0-1,0 0 0,0 0 0,-1 0 0,1 0 1,0 0-1,0 0 0,0 0 18,-3 7-210,2 8 214,1-10-37,0 9 80,0 1-1,-1 0 0,-2 10-46,2-20 112,-1 1 0,0-1 0,0 1 0,0-1 0,-1 0 1,1 0-1,-1 0 0,0 0 0,0-1 0,-1 1 0,0 1-112,-4 1 111,1 0 0,0 0 0,-2-1 0,1 0 0,0 0 0,-1-1 0,-3 1-111,-18 9 202,-19 5-202,42-18 13,-28 11 71,-2-1 1,-1-3 0,-24 3-85,-21-1 167,-13-1-167,37-7 116,1-2-1,-1-3 1,0-3 0,2-2-1,-1-2 1,0-4-1,-33-11-115,50 10 44,1-2 0,1-1 0,0-2-1,-31-22-43,41 22-35,2-1 0,1 0 0,1-2 0,0-2 0,2 0-1,-10-14 36,22 23-25,-1-1-1,3 0 1,-1-1-1,1 1 1,1-1-1,1-1 1,1 0-1,0-1 1,1 1-1,0 0 1,2-1 0,0-14 25,1 7-37,2 0 0,1 1 1,1-2-1,1 2 1,2 0-1,-1-1 1,3 1-1,1 1 1,2-6 36,4-4-6,0-1 0,3 2 0,1 1 0,1 0 0,2 0 0,1 2 0,1 1 0,2 1 0,21-19 6,-16 19-21,2 2-1,1 0 1,1 2-1,1 2 1,1 2-1,1 1 1,1 2-1,2 0 22,-19 10-6,1-1 1,1 3-1,0 0 1,-1 1-1,1 0 1,0 3-1,1 0 0,-2 1 1,2 1-1,-1 0 1,0 3-1,0 0 1,-1 1-1,0 1 0,3 2 6,10 6 18,-1 1-1,0 2 1,-1 2-1,-1 1 0,13 12-17,-3 0 147,-3 2 0,-1 1 0,24 30-147,-41-41 245,-1 3 0,-1-1-1,12 26-244,1 8 856,7 23-856,-21-50 384,-18-32-315,1-1-80,2 0-5,-3 0 59,0-1-34,-2 0 0,1 0-1,0-1 1,0 1 0,-1 0 0,0 0 0,2 0 0,-2 0-1,0 0 1,1 0 0,-1 1 0,0 0-9,0-2-15,-38-16-349,-15-3 364,17 6-335,-33-17 335,48 20-183,4 2-36,0 0-1,-3-4 220,17 11-57,0-1 1,1 1-1,0-1 0,0 1 0,0-1 1,0-1-1,1 0 0,-1 1 0,1-1 1,-2-3 56,5 8-9,0 0 0,1-1 0,-1 1 0,0 0 0,0 0 0,0 0 0,1 0 1,-1 0-1,0 0 0,0-1 0,1 1 0,-1 0 0,0 0 0,0 0 0,1 0 0,-1 0 1,0-1-1,0 1 0,0 0 0,0 0 0,0 0 0,1 0 0,-1 0 0,0 0 0,1 0 1,-1 0-1,0 0 0,1 0 0,-1 0 0,0 0 0,0 0 0,1 0 0,-1 1 0,0-1 1,0 0-1,0 0 0,0 0 0,0 0 0,1 0 9,12 2-53,9 5-30,-2 1 0,8 4 83,12 4 11,20 11 148,-44-18 83,0-2 0,2 0 0,16 5-242,-33-13 499,-3-4-213,-9-6 12,-16-8-154,0 1 0,-18-7-144,-1-2 37,-34-19-34,-8-4 64,-70-56-67,105 65 60,0-2 1,4-2-1,1-3 1,2-2 0,2-2-1,-8-17-60,31 40-29,3-1 0,0-2-1,1 0 1,3 0-1,0-1 1,3-1-1,0 0 1,2-1 0,1 0-1,2-1 1,1 0-1,1-25 30,4 34 7,2-1-1,0 1 0,2 0 1,0 0-1,3 0 0,-1 1 0,3 0 1,0 0-1,7-10-6,-7 17-6,1 0-1,1 1 1,0 0-1,2 1 1,0 1-1,1-1 1,0 2-1,2 0 1,0 1-1,0 0 0,1 2 1,7-5 6,-4 6-15,1 0 0,0 0 0,0 2 0,1 2 0,0 0 0,1 1 0,0 0 0,0 2 0,8 0 15,-2 2-42,-1 1 0,0 2 0,1 1 0,-1 1 1,0 1-1,0 2 0,8 3 42,5 4-18,-2 1 0,0 2 0,0 3 0,-3 0 0,1 3 0,-1 0 0,-2 2 0,-1 3 0,0 0 0,10 14 18,-15-14 91,-1 2 0,-3 1 0,0 0 0,-1 2 1,-2 1-1,-2 1 0,-1 1 0,-1 0 0,-2 1 0,-2 1 0,-1 0 0,1 10-91,9 77 1190,-29-164-761,3 14-526,-2-1 0,0 0 97,3 20-54,1 0-1,-1-1 0,0 2 1,0-2-1,0 2 0,-1-1 1,0 1-1,-1 0 1,-2-2 54,6 7-11,1 0 1,0 0 0,-1 0 0,0 0 0,1 1 0,-1-1 0,0 1 0,0-1 0,1 0 0,-1 1 0,0-1-1,0 1 1,0 0 0,0 0 0,0-1 0,0 1 0,0-1 0,0 1 0,1 0 0,-2 0 0,1 0-1,0 0 1,1 0 0,-1 0 0,-1 0 0,1 0 0,1 0 0,-1 0 0,0 1 0,0-1 0,-1 0-1,2 1 1,-1-1 0,0 0 0,0 1 0,0-1 0,1 1 0,-1 0 0,0-1 0,0 1 0,0-1 0,1 1-1,-1 0 1,1 0 0,-1 0 0,0 0 10,-3 6-16,0 0-1,0 0 0,1-1 1,-1 2-1,-1 4 17,0 1-34,4-10 33,-1-1 0,1 1 0,1-2 0,-1 2-1,0-1 1,0 1 0,1-1 0,-1 1 0,1-1 0,0 1-1,0-1 1,0 1 0,0-1 0,0 0 0,1 1 0,-1-1 0,1 2 1,1 1-26,0-1 0,0 1 0,1-1 0,-1 0 0,1 0 1,0 0-1,0 0 26,1 0 32,0 0 1,-1 1-1,-1 0 1,2 0-1,-2 0 1,2 4-33,-3-3 207,-3-5-42,-6-9 69,-15-19 12,20 22-197,-59-66 109,-26-21-158,34 39 71,4-3-1,-32-44-70,59 66-48,1-1 1,1 0-1,2-1 0,1-1 1,2-1-1,1 0 0,0-9 48,10 30-18,1-1 0,1 0 0,1 1 0,0-1 0,1 0 0,1 1 0,1-1 0,1 0 0,0 0 0,0 0 0,3 1 0,-1 0 0,1 0 0,1 0 0,1 0 0,1 1 0,6-12 18,-1 10-30,0-1 1,2 1-1,0 0 1,0 1-1,2 2 1,0-1-1,1 2 1,0 0-1,2 1 1,-1 1-1,2 1 1,-1 1-1,1 0 1,1 2-1,-1 1 1,4-1 29,2 1-25,0 0-1,1 2 1,-2 2 0,2 1 0,0 0 0,0 2-1,-1 1 1,0 1 0,1 2 0,-1 1-1,0 0 1,0 3 0,8 3 25,0 4 21,-1 1 1,-1 2-1,0 1 0,-1 3 1,-1-1-1,-2 3 0,-1 0 1,0 3-1,-1 0 0,5 9-21,-17-17 67,1 1 0,-2 1 0,-1 0 0,-1 0 0,-1 2 0,0 0 0,4 15-67,-6-7 77,0-1 0,-2 1 0,-2 0 0,0 1 0,-1 24-77,-4-41 31,0-1 1,-1 0 0,-1 5-32,1-14 10,0 0 0,0 1 0,-1-1 1,1 0-1,-1 1 0,0-1 0,0 0 0,-1 0 0,-2 4-10,3-9 16,1 2-1,1-1 0,-2 0 1,1-1-1,0 2 0,0-1 0,-1 0 1,1 0-1,0-1 0,-1 0 1,1 1-1,-1 0-15,2-1 3,0 0 1,-1 0-1,1 0 0,0 0 1,-1 0-1,1 0 0,-1 0 0,1 0 1,0 0-1,0 0 0,0 0 1,-1 0-1,1 0 0,-1 0 0,1 0 1,0 0-1,-1 0 0,1-1 1,0 1-1,-1 0 0,1 0 0,0 0 1,-1-1-1,1 1 0,0 0 1,0 0-1,0 0 0,0 0 0,0 0 1,-1-1-1,1 1 0,0-1 1,0 1-1,0 0 0,-1-1 0,1 1 1,0 0-1,0-1 0,0 1 1,0-1-1,0 1 0,0 0 1,0 0-1,0 0 0,0-1 0,0 1 1,0 0-1,0-1 0,0 1 1,0-1-1,0 1 0,0 0 0,1-1 1,-1 1-1,0 0 0,0 0-3,2-10-16,1 0 0,-1 0 0,1 1 0,1-1 0,1 1 0,-1 0 0,2-2 16,13-21-240,9-8 240,-10 14 0,-11 15-15,9-11-126,-16 22 139,0 0 1,0 0 0,0 0 0,0 1 0,0-1 0,0 0 0,-1 0 0,1 0-1,0 0 1,0 0 0,0 0 0,0 0 0,0 0 0,0 0 0,0 0 0,0 0 0,0 1-1,0-1 1,0 0 0,0 0 0,0 0 0,0 0 0,0 0 0,0 0 0,0 0-1,0 0 1,0 0 0,0 0 0,0 1 0,0-1 0,1 0 0,-1 0 0,0 0-1,0 0 1,0 0 0,0 0 0,0 0 0,0 0 0,0 0 0,0 0 0,0 0-1,0 0 1,0 0 0,0 0 0,0 0 0,1 0 0,-1 0 0,0 0 0,0 0-1,0 0 1,0 0 0,0 0 0,0 0 0,0 0 0,0 0 0,0 0 0,0 0-1,1 0 1,-1 0 0,0 0 0,0 0 0,0 0 1,-6 18-30,4-8 35,-1 0 0,2 0 0,-1 0 0,1 0 0,0 0 0,1 0-1,1 1 1,0-1 0,0 0 0,0-1 0,2 1 0,0 4-5,-1-10-2,-1 0 0,-1 1 0,1 0-1,-1-1 1,0 1 0,0-1 0,0 4 2,0 2 186,0-10-96,-1 0-64,-2-1 0,1-1-1,1 1 1,-1 0-1,1-1 1,0 1 0,-1 0-1,0-1 1,2 0 0,-2 1-1,1-1 1,0 0 0,0 0-1,0 0 1,0 1 0,0-2-26,-3-4 43,-11-24-28,0-1-1,2 0 1,2-1 0,0-1 0,-3-22-15,7 11-87,0 0-1,3 0 1,3-1-1,1 1 1,1 0-1,3-1 1,2 0 0,1 2-1,3 0 1,2-1-1,1 2 1,2 0-1,5-6 88,-4 16-88,1 0 0,1 1 1,2 1-1,1 2 0,2-1 0,-1 2 0,21-17 88,-21 25-36,0 1-1,1 1 1,1-1-1,1 4 1,1-1 0,0 2-1,1 1 1,-1 2-1,25-7 37,-30 12-61,0 0-1,1 2 0,0 0 0,0 1 1,0 2-1,0 0 0,0 2 0,0 0 1,11 3 61,-14-1-69,-1 1 1,-1 1 0,1 1-1,-1 0 1,0 1 0,-1 1 0,0 0-1,1 1 1,-2 2 0,0 0 0,9 7 68,-1 4-49,-1 1 1,0 2 0,-1-1 0,-2 2 0,-1 1-1,-1 1 1,-1 0 0,-1 0 0,-2 2-1,-1 0 49,8 23 48,-3 0-1,-2 2 1,-3-1-1,-2 2 0,0 20-47,-6-34 97,-2 1 0,-1 0 1,-2-1-1,-2 0 0,-2 1 0,-5 13-97,5-36 103,0 1 0,-1-1 1,-1 1-1,-1-1 0,-1-2 1,-1 1-1,0 0 0,-2-1 0,0-1 1,0 1-1,-2-2 0,0 0 1,-8 6-104,7-9 142,-1-1-1,1 0 1,-2-2 0,-13 8-142,21-13 46,-1 0 0,1-1 0,-1-1 0,-1 0 0,2 0 0,-2-1 0,1 0 0,0-1 0,-9 0-46,14-1-31,0 0 0,0 0 1,0-1-1,1 1 0,-1-1 0,1-1 1,-1 1-1,0-1 0,0-1 31,3 3-63,1 0-1,-1-1 1,0-1-1,1 1 1,-1 0 0,1 0-1,0 0 1,0 0-1,-1 0 1,1-1 0,0 1-1,0-1 1,0 1-1,0-1 1,1 1 0,-1-1-1,0 0 1,0 1-1,1-1 1,-1 0 0,0 1-1,1-1 1,0 0-1,0 1 1,0-2 0,0 2 63,0-6-668,0 0 1,0 0-1,2 0 1,-1 0-1,1 0 0,0-2 668,-1 6-1403,-1 3 832,-1 3-1657,-2 2-1937</inkml:trace>
  <inkml:trace contextRef="#ctx0" brushRef="#br0" timeOffset="693.976">3094 1533 8960,'-2'0'488,"0"1"1,-1-1-1,1 1 1,-1-1-1,1 1 1,0-1-1,0 0 0,-2 0-488,-11 1-25,13-1 4,2 0-1,-2 0 1,0 0-1,1 0 1,-1 0-1,0-1 1,1 1-1,0-1 1,-1 1-1,1-1 0,-1 0 1,1 1-1,0 0 1,-1-1-1,1 0 1,0 0-1,0-1 1,-1 2-1,1-1 1,0 0-1,0-1 1,0 2-1,0-2 1,0 1-1,1-1 22,-5-3 173,2 0 0,1-1-1,-1 0 1,0 1 0,-1-5-173,-3-12 430,2 1 1,1-1 0,0 0 0,0-19-431,1-11 479,3-25-479,2 42-211,0 1 0,2-1 0,6-19 211,-6 37-462,2-1-1,0 1 0,0 0 0,1 0 1,1 1-1,1 0 0,8-12 463,24-24-3306</inkml:trace>
  <inkml:trace contextRef="#ctx0" brushRef="#br0" timeOffset="1377.925">3816 1836 7808,'0'-1'411,"0"-2"0,1 2 0,-1-2 0,1 1 0,-1 1 0,1-2-1,0 2 1,0-1 0,-1 0-411,20-28 248,-10 16 206,18-23-27,2 2 1,1 0 0,1 3 0,2 0 0,21-13-428,49-34 527,40-17-527,-93 64-924,2 3 1,17-6 923,-12 11-8638,6-1 8638,-25 13-2821</inkml:trace>
  <inkml:trace contextRef="#ctx0" brushRef="#br0" timeOffset="2045.432">4001 2609 9344,'-39'-21'4501,"39"21"-4515,0 0-1,-1 0 1,1 0-1,0-1 1,-1 1-1,1 0 1,0 0 0,-1 0-1,1 0 1,0 0-1,0-1 1,-1 1 0,1 0-1,0-1 1,0 1-1,-1 0 1,1-1 0,0 1-1,0-1 1,0 1-1,0 0 1,0-1 0,0 1-1,0 0 1,0 0-1,0 0 1,0-1 0,0 1-1,0-1 1,0 1-1,0-1 1,0 1 0,0 0-1,0-1 1,0 1-1,0 0 1,0 0 0,1 0-1,-1-1 1,0 1-1,0 0 1,0-1 0,1 1-1,-1 0 1,0-1-1,1 1 1,-1 0-1,0-1 1,1 1 0,-1 0-1,0 0 1,1 0-1,-1-1 1,0 1 0,0 0 14,21-13-150,-19 12 223,22-12 135,0 2 0,1 1 1,0 1-1,1 1-208,106-26 632,-66 19-433,11-3-141,-1 5 0,2 2 0,39 2-58,-44 7-1493,0 4 1,15 3 1492,-22 3-2384,-16-7-693</inkml:trace>
  <inkml:trace contextRef="#ctx0" brushRef="#br0" timeOffset="2660.874">3808 3191 9728,'20'9'3680,"5"5"-2848,37 2-544,-32-9-416,26 4-160,14-3 160,1 6 288,6 9 224,-2 13-192,-2 1 32,-9 14 96,-6 7-352,-10 10-32,-10 4-1024,-3-6-416,-8-5-1280,-6-19-1600,-1-10 1280</inkml:trace>
  <inkml:trace contextRef="#ctx0" brushRef="#br0" timeOffset="3292.178">3376 3816 9856,'11'12'3680,"-4"-1"-2848,13 15-384,-5-9-320,3 15-256,12 8 64,6 5 32,2 1 32,-6 6 0,3 3 64,-4-1 32,0 0 224,-5 5 192,0 9-480,-3-6-224,-8 5-1408,-3-3-544,-12-8-1664</inkml:trace>
  <inkml:trace contextRef="#ctx0" brushRef="#br0" timeOffset="3916.302">2794 3856 7680,'4'3'2880,"0"11"-2240,3 15-448,-7-12-320,-4 12 256,-3 12 256,-13 13 320,-5 18 128,-2 8-416,-3 3-96,-1-3-96,2-5-320,2-7-96,0-10-1472,4-6-576,4-13-1120</inkml:trace>
  <inkml:trace contextRef="#ctx0" brushRef="#br0" timeOffset="4532.831">1838 3515 8832,'-27'5'3328,"4"-3"-2592,-8 16-672,8-6-544,-10 12 128,-13 4 160,-12 12 768,-1 20 352,-3 3-448,6 9-256,6 3-96,9 0-608,10-5-128,9 0-3168,14-13-1408,4-14 2656</inkml:trace>
  <inkml:trace contextRef="#ctx0" brushRef="#br0" timeOffset="5146.65">1644 2978 7680,'0'-1'98,"0"0"1,0 0-1,0 0 1,0 0 0,-1 0-1,1 0 1,0 0-1,-1 0 1,1 0-1,0 0 1,-1 1-1,1-1 1,0-1 0,-1 1-1,0 1 1,1-1-1,-1 0 1,0 1-1,1-1 1,-1 0 0,0 0-1,0 1 1,0 0-1,0-1 1,1 0-1,-1 1 1,0-1-1,0 1 1,0-1 0,0 1-1,0 0 1,-1-1-99,-3 1 231,0-1 0,-1 1 1,0-1-1,1 1 1,-5 1-232,-3 0 766,-62-4 1573,-58-8-2339,20-7-590,-80-23 590,50 10-2837,65 17-480</inkml:trace>
  <inkml:trace contextRef="#ctx0" brushRef="#br0" timeOffset="5814.065">1636 2413 8448,'-2'0'3568,"-8"-4"-2576,-4-20 2116,-6-22-3108,-6-9 1035,6 19-893,0 2-1,-2 1 1,-2 0-1,-1 2 1,-3-1-142,11 15-247,0 0 0,-1 1 0,0 0 0,-2 2 0,0 1 0,0 0 1,-1 2-1,-1 0 0,-2 0 247,-33-10-3379,-2 1 1,-23-2 3378,24 10-3056</inkml:trace>
  <inkml:trace contextRef="#ctx0" brushRef="#br0" timeOffset="6416.895">2042 1630 9856,'-11'-9'3680,"11"9"-2848,0-2-1504,0 2-832,-4-7 960,1-4 608,-5-6 1344,-4-7 640,-3-12-1056,-7-10 31,-4-3-63,-5-8-896,0-7-320,-4 6-832,2 2-287,-5 2-737,-4 1-352,-7 8-1152</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12:22.979"/>
    </inkml:context>
    <inkml:brush xml:id="br0">
      <inkml:brushProperty name="width" value="0.1" units="cm"/>
      <inkml:brushProperty name="height" value="0.1" units="cm"/>
      <inkml:brushProperty name="color" value="#008C3A"/>
    </inkml:brush>
  </inkml:definitions>
  <inkml:trace contextRef="#ctx0" brushRef="#br0">3760 42 1152,'0'0'263,"1"-1"-1,-1 1 1,1 0 0,-1-1-1,1 1 1,-1 0 0,0-1-1,0 1 1,0 0 0,0 0-1,1 0 1,-1-1-1,0 1 1,0-1 0,1 1-1,-1 0 1,0-1 0,0 1-1,0-1 1,0 1 0,0-1-1,1 1-262,0-7 3481,3 1-4335,-3 5 937,-1 1 1,1-1-1,-1 1 0,1-1 0,-1 1 1,0-1-1,1 1 0,-1-1 0,0 1 1,1 0-1,-1-1 0,0 1 0,0-1 1,0 0-1,0 1 0,0-1 0,0 0 0,0 1 1,0 0-1,0-1 0,0 0 0,0 1 1,0-1-1,0 0 0,0 1 0,0 0 1,0-1-1,0 1 0,0-1-83,-1 0 42,0 1 0,0-1 0,0 1 0,0-1 0,1 1 0,0 0 0,-1 0 0,0-1 0,0 1 0,0 0 0,1 0 0,-1 0 0,0-1 0,0 1 0,0 0 0,1 0 0,-2 0-42,-34 5 211,24-2-143,0 0 0,1 2 0,0 0 1,0 0-1,0 1 0,-2 1-68,-61 44 221,68-47-190,-87 71 444,-81 83-475,82-66 247,-64 86-247,-67 118 569,82-86 1015,-51 111-1584,105-155 848,7 3-1,-16 65-847,62-138 361,5 1 0,4 1-1,3 12-360,1 22 447,7 2-1,4 13-446,7 94 727,11 0 1,20 103-728,52 218 416,-62-462-364,14 35-52,-21-98 303,1-1 0,2 0 0,3 0 1,0-1-1,3 3-303,12 6 400,-22-31-318,0 1-1,-1 0 1,3 6-82,-10-16 106,0 1 0,0-1 1,0 1-1,-1 0 0,1-1 0,-1 1 1,0 0-1,-1 0 0,0 0 0,1 0 1,-1-1-1,-1 1 0,1 3-106,-1-2 34,0 2 0,0-2 0,1 2-1,0-2 1,0 2 0,1-2 0,0 1-1,0 0 1,0 0 0,1-1 0,0 1 0,1-1-1,-1 1 1,1 0 0,0-2 0,1 1-1,-1 0 1,1 0-34,-3-6 18,-1 0 0,0 0-1,1 0 1,-1 1 0,0-1-1,1 0 1,-1 0 0,0 1-1,0-1 1,1 0 0,-1 0-1,0 1 1,0-1 0,0 0 0,0 1-1,0-1 1,0 1 0,0-1-1,0 0 1,0 0 0,0 0-1,0 0 1,1 1 0,-1-1-1,0 1 1,0-1 0,0 0-1,0 1 1,-1-1 0,1 1 0,0-1-1,0 0 1,0 0 0,0 0-1,0 1 1,0-1 0,0 0-1,0 1 1,0-1 0,0 0-1,0 1 1,-1-1 0,1 0 0,0 0-1,-1 1 1,1-1 0,0 0-1,0 0 1,-1 1 0,1-1-1,-1 0 1,1 0 0,0 0-1,0 0 1,0 0 0,0 0-1,-1 0 1,1 0 0,-1 0 0,1 0-1,0 0 1,-1 0 0,1 0-1,-1 0-17,-5 3 74,5-2-128,-10-1 22,5 0 41,0 0-1,1-1 1,0 1 0,-1-1 0,1-1-1,-1 2 1,1-2 0,-5-2-10,7 2 8,-10-1 24,-23-8-47,35 10-43,-3-4 6,-22-13 102,-14-10-49,-5-1 74,22 13-57,-1 2 1,-2 0 0,1 2 0,-1 1 0,-9-3-18,-51-13-380,-2 3 380,67 19-35,-134-32 33,-3 7-1,-154-7 3,200 27 154,-79-19-154,153 22 8,2-3 0,0-1-1,0-1 1,0-2 0,2-3-1,0 1 1,0-4-8,1-1 25,3-1 0,0-2 0,1-1 0,1-1 0,2-2 0,0-1-25,-5-8 23,2-4 0,1 1 0,2-2 0,-7-19-23,-1-12 21,3-2 0,5 0 0,1-2 0,5 0 0,-8-57-21,14 37 5,4-1 1,5-1 0,4 1 0,3 0 0,13-68-6,29-129-6,25-57 6,11-56-13,-68 327-37,-4 1 1,0-52 49,-8 89-20,-3-1 0,0 0 1,-3 1-1,-2 0 1,-7-25 19,5 39-55,-1 0 1,-1 1-1,-1 1 1,-1-1-1,-1 2 0,-6-6 55,-33-42-528,-27-25 528,71 87-51,8 9 50,-30-38-80,30 38 66,0 0 1,0-1-1,0 1 0,0-1 0,1 1 0,0-1 0,-1 0 0,1 0 1,1 0-1,-1 1 0,0-3 15,1 5-4,0 0 1,1 0-1,-1 0 1,0 0 0,0 0-1,0 0 1,1 1-1,-1-1 1,0 0-1,0 0 1,1 0-1,-1 0 1,1 1-1,0-1 1,-1 0-1,1 0 1,0 0-1,-1 1 1,0 0-1,1-1 1,0 0 0,0 1-1,0-1 1,-1 0-1,1 1 1,0-1-1,0 1 1,0 0-1,-1 0 1,2 0-1,-1 0 1,0-1-1,0 1 1,-1 0-1,1 0 1,0 0-1,1 0 1,-2 0 0,2 1 3,5-1-38,1 0 1,0 2 0,-1 0 0,6 1 37,-3-1-15,-4 0 7,-1 0 1,1-1-1,0 2 0,0-1 0,-2 1 0,2 0 1,-1 0-1,0 1 0,0-1 0,0 1 1,-1 0-1,1 0 0,-1 0 0,0 1 0,-1 0 1,1 0-1,-1 0 0,1 0 0,-2 1 0,1-1 1,1 5 7,5 14-61,-1 1 1,-1-1 0,-1 2 0,0 14 60,0-9-28,38 234-172,-13-69 187,10 2 13,-17-111-19,4-1 1,4-2-1,4-2 0,2 0 1,4-3-1,46 63 19,-53-93 48,2-2 0,2-1 0,2-1 0,2-3 0,2-2 0,11 6-48,-20-19 51,1-2-1,2-1 1,0-1-1,1-2 1,12 2-51,3-2 69,0-3 0,0-2 1,44 7-70,-5-8 171,87 2-171,97-8 147,-77-3-107,-156-2-59,-1 2 0,1 2 1,14 6 18,-42-10-3,-1 1 1,0 1 0,0 1 0,0 0 0,-2 1 0,2 0 0,-2 1 0,-1 1 0,1 1 0,-1 0 0,0 0 0,0 1 0,-2 1-1,0 0 1,-1 1 0,0 0 0,0 0 0,-1 2 2,7 17 11,-1 1 0,-1 0-1,-1 1 1,-2 0 0,-2 1-1,-1 0 1,-1 3-11,5 62 107,1 98-107,-14 17 314,-14 77-314,0-39 587,14-231-498,2-1 0,1 0-1,-1-1 1,2 1 0,2 0 0,2 7-89,-6-25 47,0 1 0,0 0 0,0-1 0,-1 1 0,1 0 0,-2 0 0,1-1 0,0 1 0,-1 0 0,0 0 0,0 1-47,0-5 32,0 1 0,0 0 0,0-1 0,1 1 0,-1-1 0,0 1 0,-1-1 0,1 0 0,1 1 0,-2-2 0,0 2 0,2-1 0,-2 0 0,0 0 0,0 0-32,1 0-101,1-1 64,0 0 47,0 0-31,5-2 122,-5 2-101,0-1 0,0 1 0,0 0 0,0 0 0,1 0 0,-1-1 0,0 1-1,0 0 1,0 0 0,0 0 0,0-1 0,0 1 0,1 0 0,-1 0 0,0-1 0,0 1-1,0 0 1,0-1 0,0 1 0,0 0 0,0 0 0,0 0 0,0 0 0,0 0-1,0 0 1,0-1 0,-1 1 0,1 0 0,0 0 0,0-1 0,0 1 0,0 0-1,0 0 1,0 0 0,-1-1 0,1 1 0,0 0 0,0 0 0,0-1 0,-11-2-2,-23 2 3,24 1-1,-30-5-57,-1-2 0,1-1 0,0-3-1,-4-3 58,43 14 0,-110-37-245,-51-15 266,95 35 33,0-3 1,1-4-1,1-2 0,2-3 1,-49-30-55,54 21 123,1-1 0,-45-43-123,67 50-17,3-1-1,1 0 0,1-2 1,-23-35 17,-68-127-491,-12-44 491,110 198-1361,1-2-1,-9-31 1362,23 51-1222,1 1 1,1-1-1,1 0 0,1-1 1,1 0-1,1 0 1222,2-15-5749,5-35 5749,8-45-5205</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12:43.522"/>
    </inkml:context>
    <inkml:brush xml:id="br0">
      <inkml:brushProperty name="width" value="0.1" units="cm"/>
      <inkml:brushProperty name="height" value="0.1" units="cm"/>
      <inkml:brushProperty name="color" value="#BB5B18"/>
      <inkml:brushProperty name="inkEffects" value="bronze"/>
      <inkml:brushProperty name="anchorX" value="0"/>
      <inkml:brushProperty name="anchorY" value="0"/>
      <inkml:brushProperty name="scaleFactor" value="0.5"/>
    </inkml:brush>
  </inkml:definitions>
  <inkml:trace contextRef="#ctx0" brushRef="#br0">1 164 4736,'0'0'0,"2"-1"2240,1-1-2278,0-1 502,0-1-394,1 1 122,0-1 288,0 0 32,0 0-283,2 0 139,-1 0 59,3-1-139,1 0 48,1-1-166,3 0 81,3-1-107,3-1 27,4 1 101,5 0 80,5 1-240,7 2-32,7 0-38,7 0 33,6 0-54,7 0 91,3-1 48,5 0 64,2-2 27,5 0 74,2 1-127,3-1 79,3 1-138,1 1 37,3 1-240,2 3 26,2 0 92,1 3-1,4 2 6,2 1-70,3 5-53,2 0 48,1 4 16,1 2 69,-1 0-53,-3 2-16,-4 0 43,-5 0 21,-4-1 32,-6-2 32,-6-1-5,-6 2 5,-5 0-187,-7 1 16,-5 2 22,-4 2-16,-6-1 42,-4 3 64,-4-3-53,-4 0-16,-5-1 118,-2-1-38,-3-2 53,-4 0-10,-1-1-70,-3-1-53,-3 0 123,-3-1-43,-2-2-22,-3 0-63,-3-1 53,-1-3 16,-2-1 32,-2 0 32,-1-2-5,0-1 5,1-1-75,0 1-53,1-1-64,3 2 48,0 0-59,3 1 17,-1 0 68,-1 1 54,1 1-122,-2-2 42,-2 0 21,0 0 64,-3-1-53,0-1-16,0 0 118,0 0-38,0-2-22,0 0-63,0 1 53,2-1 16,0 0-43,1 0 91,-1 0-26,0-1 47,0 0-11,-2 0 6,-2 0-74,-1-1 58,-2-1-96,-2-1 101,0 0-106,0-3-6,-2 0 38,-1-1 21,-1-1-43,-3-1-21,-1-2 43,-5-1-54,-8-3-96,-8-2 27,-10-3-53,-12-2 122,-9-2-37,-8 1 128,-5 0-144,-5 2 48,-4 3 22,-6 3-12,-4 3 6,-6 2 0,-8 1 0,-9 1 0,-14 0-112,-16-1 107,-14-2-75,-9-3 21,-3-1 219,5-2 11,10-1-64,11 0-81,11 1 22,13 1-53,11 2-102,13 3 102,11 2 0,10 3 74,7 4-53,6 0-16,7 3 43,6 1-54,5 1 16,7 0-5,9 0 0,6-2 75,9 1-246,7 0 113,7 1-342,7-1 53,8 2 43,7 0 11,6 1 224,5 0-22,6-1-16,5 0 17,7-1 68,7-1-20,9 1-65,10-1 22,12 2 63,12 1-20,11 2-65,15 3 96,14 2 6,12 5 0,10 5 5,11 4 0,4 4 0,1 4 74,0 2-58,-3 0-16,-8-2 267,-8-4 106,-9-3-90,-8-3 48,-8-3-235,-7-3-48,-9-3 74,-7-3-36,-8-2-28,-9-5-63,-7 0 53,-9-5-59,-7-1-95,-10-4 100,-7-4-186,-6-3 16,-7-2-160,-4-2 0,-3-1-122,-1-1-12,-3 0 33,-2-1 21,-1 4 107,-2 1 122,-2 2 86,-2 3 63,-3 3-79,-2 2 32,-2 2 63,-3 2-20,-2 1-140,-1 1 81,-2 2 42,0 1 22,-1 0-75,-2 2 101,0 1 6,-3 1 74,-1 2 22,-3-1 37,-2 3-5,-3 1 5,-3-1-75,-5 1 59,-5-1 53,-7 0 134,-6-1-182,-6-1-47,-6-1 47,-6 1-26,-3-2-33,-5 0-63,-6-2 53,-7 0 16,-5-1 32,-9-3 107,-7-2-214,-7-3 32,-4-3-15,-2-2 68,-1 1 92,-1-2 127,1-1-250,1 1 10,1 0-48,1-3 1,2 0-6,0-2 0,2-3 74,2-2 17,2-2-38,2-1-58,3-2 53,4-2 16,5 0-117,6-1 37,7-1 21,5 2-10,8 0-331,5 1-54,8 2-676,5 3-17,7 2-5903,7 0 4895,9 4-944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21:01.743"/>
    </inkml:context>
    <inkml:brush xml:id="br0">
      <inkml:brushProperty name="width" value="0.1" units="cm"/>
      <inkml:brushProperty name="height" value="0.1" units="cm"/>
      <inkml:brushProperty name="color" value="#008C3A"/>
    </inkml:brush>
  </inkml:definitions>
  <inkml:trace contextRef="#ctx0" brushRef="#br0">1 14 6144,'5'-3'259,"1"2"0,-1-2 0,1 2 0,0-1 0,0 0 0,0 2 1,0-1-1,0 0 0,0 1 0,0 0 0,0 0 0,1 1-259,-2 0 21,0-1 1,0 0-1,0 2 1,0-1-1,-1 1 0,1-1 1,0 1-1,-1-1 1,1 2-1,0-1-21,6 5 5,26 12 116,-2 1 0,-1 2 1,-1 2-1,11 11-121,18 18 869,39 46-869,-9 1 1242,-6 3 0,24 44-1242,-4 9 1708,33 76-1708,-30-30 537,-9 4-1,27 97-536,-67-137 131,-7 2 1,-8 3-1,8 84-131,-37-152-149,-5 0 1,-2 90 148,-11-121-1138,-2 1 0,-3-1 1,-4 0-1,-9 33 1138,-19 35-3605</inkml:trace>
  <inkml:trace contextRef="#ctx0" brushRef="#br0" timeOffset="2055.275">1293 3146 4992,'-2'0'82,"1"1"0,0 0 0,-1 0 0,1 0 0,0-1 0,-1 1 0,0-1 0,1 0 0,0 1 1,-1-1-1,1 0 0,-1 0 0,0 1 0,1-1 0,0 0 0,-1-1 0,1 1 0,-1 0 0,0 0 0,2-1 0,-2 1 0,0 0 0,1-1 1,0 0-1,-1 1 0,1-1 0,0 0 0,-1 0 0,1 1 0,0-2 0,0 1 0,0 0 0,-1 0 0,2 0 0,-1 0 0,-1-1-82,-6-9 112,0 0 0,0 0-1,0-1 1,2 0 0,0 0-1,0-1 1,1 0 0,1 1-1,0-1 1,0-1-1,1 1 1,1-1 0,1 1-1,-1-1 1,2-10-112,0-14 186,3 0 1,0 0-1,3 1 0,0-1 0,3 1 1,1 1-1,1-1 0,3 2 1,1-1-1,1 3 0,1-1 0,3 1 1,0 1-1,21-23-186,3-1 50,3 2 0,2 3 0,2 1 0,2 3 0,40-26-50,-50 44 26,-1 1 0,3 2 1,0 4-1,1-1 0,1 4 0,1 1 0,1 4 0,16-4-26,-4 8 218,1 2 0,1 2 0,-2 2 1,2 4-1,2 4-218,314 36 852,-194-16-737,-102-15 640,-1-4 0,81-7-755,-114-1 438,-1-3 0,1-2 1,-1-2-1,-1-2 0,30-13-438,-35 9 122,-1-1-1,-1-2 0,0-3 0,-2-1 1,32-24-122,-50 31 14,0-1 0,0 0 0,-2-2 0,-1 1 0,-1-3 0,0 1 0,-1-2 0,-1 1 0,-2-1 0,10-23-14,-18 36-65,-1 1 1,0 0-1,-1-1 0,0 1 0,-1-1 1,0 0-1,1-6 65,-2 14-37,0 0 0,0 1 1,0-1-1,0 1 0,0 0 1,0-1-1,0 0 0,0 1 1,0-1-1,0 0 0,-1 1 0,1-1 1,0 1-1,0 0 0,-1-1 1,1 1-1,0-1 0,-1 1 1,1-1-1,0 0 0,0 1 1,-1 0-1,1 0 0,-1 0 1,1-1-1,-1 1 0,1 0 0,-1-1 1,1 1 36,-1 0-50,-1-1 0,1 1 0,1 0 0,-2 0 0,1 0 0,0 0 0,0 0 0,0 1 0,-1-1 0,1 0 0,1 1 0,-2-1 0,1 1 0,0-1 50,-5 3-83,0 0 0,0 0 0,0 1 0,-5 3 83,3 1-1,-1 0 0,1 2 0,0-1 0,0 0 0,-3 8 1,-13 16-17,-53 66-37,5 2-1,5 4 0,-51 107 55,36-39 58,7 4 0,-5 42-58,-29 103 297,-184 502 1433,245-705-1561,-5-2 0,-25 34-169,50-102 20,-3-1-1,-1-1 0,-2-3 0,-3 0 0,-1-3 0,-23 20-19,36-41 33,1-1 0,-2-1 1,0-2-1,-1 0 0,-1-2 0,0-1 0,0-1 0,-2-1 0,-4-1-33,-6 0 56,-1-1 0,1-3 0,-1-1 1,0-2-1,0-2 0,-28-2-56,-26-8-490,-6-5 490,-88-9-1990,155 21 753,0 1 0,1 3-1,-1 0 1,-22 6 1237,-56 17-4101</inkml:trace>
  <inkml:trace contextRef="#ctx0" brushRef="#br0" timeOffset="2528.053">1720 4662 8064,'-3'4'415,"1"0"1,-1 0 0,1 0-1,-1 0 1,0 0-1,0 0 1,0 0 0,-1-1-1,0 1-415,2-3 27,0 0 0,1 0-1,0-1 1,-1 1 0,1 0 0,-1-1 0,0 1-1,1-1 1,-1 1 0,0-1 0,1 0 0,-1 0-1,1 0 1,-1 0 0,0 0 0,1-1-1,-1 1 1,0 0 0,1-1 0,-1 0 0,0 1-1,1-1 1,-1 1 0,1-1 0,0 0-1,-1 0 1,1 0 0,0 0 0,-1 0 0,0-1-27,-3-3 113,-2 0 0,2-2 0,0 1 0,0 0 0,0-1 1,0 1-1,1-2 0,0 1 0,-2-4-113,-5-16 707,0 0 0,1-5-707,0-1 289,2-1 0,2 1 1,1-1-1,1 0 1,2 0-1,1-1 1,2 2-1,2-2 1,1 2-1,2-2 0,1-2-289,12-41 67,5 1 0,2 1 1,4 0-1,4 3 0,2 1 0,23-32-67,58-79-392,113-132 392,15 5-4741,-152 188 464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21:43.461"/>
    </inkml:context>
    <inkml:brush xml:id="br0">
      <inkml:brushProperty name="width" value="0.1" units="cm"/>
      <inkml:brushProperty name="height" value="0.1" units="cm"/>
      <inkml:brushProperty name="color" value="#AB008B"/>
    </inkml:brush>
  </inkml:definitions>
  <inkml:trace contextRef="#ctx0" brushRef="#br0">3713 1680 5376,'0'0'65,"-1"0"0,0 0 0,1 1 0,-1-1 1,0 0-1,0 0 0,0 1 0,0-1 0,1 0 0,-1 0 1,1 0-1,-1 0 0,0 0 0,0 0 0,1-1 0,-1 1 1,0 0-1,0 0 0,0-1 0,1 1 0,-1 0 0,0 0 0,1 0 1,-1-1-1,0 1 0,0-1 0,1 1 0,0-1 0,-1 0 1,1 1-1,-1-1 0,0 1 0,1-1 0,-1 1 0,1-1 0,0 0 1,0 0-1,0 0 0,-1 1 0,1-1 0,0 1 0,-1-1 1,1 0-1,0 0 0,0 1 0,0-2-65,-1-6 103,0-1 1,0 0-1,1 1 1,1-1-1,0 1 0,0 0 1,1-1-1,0-1-103,5-17 346,10-24-346,13-20 406,2 0-1,15-19-405,-24 49 207,4 0 0,0 1 0,3 2 0,29-30-207,-2 9 191,3 3 1,32-20-192,-53 45 14,2 1 1,1 3 0,0 1-1,3 3 1,0 1 0,1 2 0,7 0-15,-26 11-40,1 2 0,0 0 0,0 2 1,2 1-1,-2 2 0,1 0 1,0 2-1,0 2 0,0 0 1,-1 2-1,1 1 0,26 8 40,-31-4-22,-1 0 0,0 1 0,-1 1 0,0 1 0,-1 2-1,-1-1 1,0 2 0,-1 1 0,0 1 0,-1 0 0,-1 1-1,-1 1 1,0 1 0,-2 0 0,-1 1 0,1 0 0,-3 2 0,0-1-1,-1 1 1,-2 0 0,0 1 0,-1 0 0,-1 1 0,-1-1-1,-1 1 1,-1 10 22,-4 2 169,-1 0 1,-1 0-1,-2 0 0,-1-1 0,-2 0 0,-2 0 0,-2-1 0,-1 0 0,-12 23-169,-7 7 309,-3-2 0,-2-1 0,-3-2 0,-27 28-309,-21 18 552,-6-5 0,-24 16-552,65-69 561,-3-2 1,-1-3 0,-3-3-1,-2-2-561,-86 46 2047,-21 0-2047,152-75-146,-54 27-1655,71-36 1728,-1 1-1,0-1 1,0 1-1,0-1 1,1 1 0,-1 0-1,0 0 1,0-1-1,0 1 1,0 0-1,1 0 1,0 0 0,-1 0-1,0 0 1,1 0-1,-1 1 74,0 2-222,14-4-151,-1-1 343,-1 0 0,1-1 0,-1 0 0,0 0 0,0-2 0,0 1 0,0-1 0,0-1 0,-1 0 0,1 0 0,2-3 30,13-9 147,-1-1 0,0-2 1,13-14-148,19-19 119,-2 0-177,2 4 0,54-37 58,-92 74-17,1-1-1,-1 3 1,2-1 0,0 2-1,0 0 1,1 2 0,-1 0 0,2 2-1,-1 0 1,1 2 0,13-1 17,-18 5-1,-1-1 1,1 2-1,0 0 1,0 3-1,-1-1 1,1 1-1,-1 0 1,0 1-1,-1 1 1,0 2-1,1-1 1,-2 1-1,11 10 1,-1-1 0,0 2 1,-1 1-1,-2 0 0,0 2 0,-2 1 0,-1 1 1,10 15-1,-6-3 35,-1 1 0,-3 1 0,0 1 0,-3 1 1,2 8-36,-9-18 61,-1-2 1,-1 2 0,-1 0-1,-2-1 1,-2 2 0,0-1 0,-3 23-62,-1-30 104,-3 0 0,1-1 1,-1 0-1,-2-1 1,0 1-1,-1 0 1,-2-1-1,-1-1 1,1 0-1,-2-1 1,-2 0-1,1 0 1,-2-2-1,-1 0 1,0-1-1,-1-1 1,-1 1-1,0-2 1,-1-1-1,0-1 1,-1-1-1,-20 9-104,5-4-2,-1-3-1,-1 0 1,0-3 0,0-1-1,-1-2 1,-11 0 2,-23 1 762,-1-4-1,-64-3-761,104-3 27,1 0 0,0-4-1,0 0 1,0-1 0,1-2-1,0-1 1,1-2 0,0 0-1,0-3 1,1 0 0,-3-5-27,24 14-60,-54-33-179,0 3-1,-21-6 240,81 40-22,-1 0-1,1 0 1,0 0-1,0 1 0,-1 0 1,2 0-1,-2 0 1,1-1-1,0 1 1,-3 1 22,5-1-22,-1 0 0,0 0 1,1 0-1,-1 0 0,0 0 0,1 0 1,-1 1-1,0-1 0,1 0 0,-1 1 1,0-1-1,0 1 0,1-1 0,0 1 1,-1 0-1,1-1 0,-1 0 0,0 1 1,1-1-1,-1 1 0,1 0 0,0 0 1,0-1-1,0 0 0,-1 1 0,1 0 1,0 0-1,0 0 0,-1-1 0,1 1 0,0-1 1,0 1-1,0 0 0,0 0 0,0 0 22,0 2-44,1 1 0,-1 0-1,1-1 1,-1 1 0,1 0-1,1-1 1,-1 0 0,2 4 44,3 8 18,-5-10-33,2-1 0,-1 0-1,1 1 1,-1-1-1,0-1 1,2 1 0,-1 0-1,2 1 16,32 31-3,-23-24 1,36 31-19,18 17 10,-29-22 48,-3 2-1,-1 2 0,-1 1 1,-3 1-1,2 10-36,-1 1 170,-3 2 1,-3 1 0,-1 2-1,-4 0 1,-2 2 0,9 58-171,-18-60 116,-3 1 0,-2 0 0,-2 0 0,-5 10-116,0-28 69,-2 1-1,-3-1 0,-1 0 1,-2 0-1,-1-1 0,-6 9-68,8-29 73,0-1-1,-2 0 0,0 1 0,-2-2 0,0 0 0,0-1 1,-6 5-73,11-15 36,-1 1 0,0-2 1,0 0-1,-1 0 0,-1 0 0,1-1 1,-1 0-1,1-2 0,-2 1 1,1-1-1,-1 0 0,0-1 0,0-1 1,-4 1-37,-2-1 13,-1-2 0,0-1 1,1 0-1,-1 0 0,0-2 1,-14-3-14,20 2 1,-2-1 0,1 0 0,0-1 0,1 0 1,-1-2-1,1 1 0,1-2 0,-1 1 0,2-1 0,-2-1-1,11 7-1,-32-23-17,0-3 0,2 1 0,2-3 1,-28-32 17,-4-16 279,-28-48-279,53 70 34,2-1 0,4-2 0,1-1-1,3-2 1,4-1 0,0-5-34,8 15-200,2 0-1,3-1 1,2 0 0,3-1-1,1 0 1,4 0-1,3-33 201,-1 64-66,-1 3-34,1 1-1,1-1 0,3-6 101,-6 26-13,0 1-1,0 0 1,0-1-1,0 1 1,0-1-1,0 0 0,0 1 1,0-1-1,0 1 1,1 0-1,-1 0 1,0-1-1,0 1 0,1-1 1,-1 1-1,1-1 1,-1 1-1,0 0 1,1-1-1,-1 1 0,1 0 1,-1-1-1,0 1 1,0 0-1,1 0 1,-1 0-1,1 0 14,0 0-15,-1 0 1,1 0-1,-1 0 0,0 0 0,1 0 1,0 1-1,-1-1 0,1 0 0,0 1 1,-1-1-1,0 1 0,0-1 1,1 1-1,-1-1 0,1 1 0,-1-1 1,0 0-1,1 1 15,15 30-511,-13-26 341,2 4 202,-1 1 0,0 0 0,-1 1 0,-1-1 0,1 0 0,-1 1 0,0 0 0,-1-1 0,0 1 0,-1 6-32,1 8-127,2-1 0,0 1 0,3 5 127,3 29 19,4 55 197,-4 1 1,-6 0 0,-5-1-1,-9 51-216,1-84 123,-3-1 0,-4 0 1,-3-1-1,-3-1 0,-4-1 0,-25 46-123,39-93 64,-4-1 0,1-1 0,-2 0 1,-2-1-1,0-1 0,-1-1 0,-2 0 0,-17 12-64,26-24 48,-2-2 1,1 0-1,-2-1 1,1 0-1,-1-2 0,0 0 1,-6 0-49,9-3 39,0-1-1,0 0 1,0-2 0,-1 0-1,0-1 1,1 0 0,0 0-1,-1-2 1,-13-1-39,13 0-5,-1 0 1,2-1-1,-1-1 0,0 0 0,1-1 1,-1-1-1,1 0 0,0 0 0,-5-6 5,-3-3 2,1-2 0,1 0 0,1-1 0,1-1 0,-8-11-2,-5-8 86,2-1 0,-17-33-86,22 31 22,3-1 1,1-2 0,2 0 0,2-1-1,-1-15-22,2 2-24,4 0 0,2-1 0,2-1 0,3-1 24,3-26-131,4 0 1,3 0 0,4 1-1,4 0 1,24-77 130,-30 125-191,4 0 0,1 0 0,1 1 0,2 1 0,9-16 191,-23 50-70,0-1-1,0-1 1,0 2-1,0-2 1,1 2-1,-1 0 0,0-1 1,1 1-1,-1 0 1,4-2 70,-5 3-40,0 1 1,0-1-1,1 1 1,0-1-1,-2 1 1,2 0-1,0 0 1,-2 0-1,2 0 1,0 0-1,-1 0 0,0 0 1,1 0-1,-1 0 1,0 0-1,1 1 1,-1-1-1,0 1 1,0 0-1,1-1 1,-1 1-1,0 0 1,0-1-1,1 1 1,-2 0-1,3 1 40,-2-2 25,0 2 1,0-1-1,1 0 0,-1 0 0,0-1 1,1 1-1,-1 0 0,1 0 1,0-1-1,-1 1 0,1-1 0,0 0 1,-2 0-1,2 1 0,0-1 0,-1 0 1,1 0-1,0 0 0,0-1 0,0 1 1,-1 0-1,0 0 0,1 0 1,-1-1-1,1 1 0,1-2-25,1-1 99,1 0 0,-1-1 0,0 1 0,0-1 0,0 1-1,0-1 1,1-3-99,-4 5-37,6-7 42,-6 8-7,-1-1 1,2 0 0,-1 1-1,1-1 1,-2 0-1,2 1 1,0-1 0,-1 1-1,1 0 1,0-1-1,1 0 2,-2 16-112,-1 0 141,-1-1 0,-1 0-1,1 0 1,-2 1 0,1-1-1,-2-1 1,-1 1 0,0 3-29,-13 29 69,-3 0 0,-1-2 1,-1 0-1,-2-2 0,-10 9-69,-168 213 550,161-215-433,-1-3 0,-3-1 1,-1-3-1,-2-1 0,-1-3 1,-3-2-1,0-2 0,-3-3 1,0-3-1,-24 8-117,41-20 29,-1-2 0,-1-3-1,1 0 1,-31 1-29,45-8-7,0-1 0,1-1 0,-1-2 0,1 0 0,-1-2 0,0 0 0,1-2 0,-4-3 7,17 4-9,1 1 1,0-2-1,1 1 1,-1-2-1,1 0 1,1 1-1,-1-2 0,1 0 1,-1-1-1,2 1 1,0-1-1,-7-8 9,6 3-36,0 0 1,0 0-1,1-1 0,2-1 0,-2 0 0,3 0 0,-1 1 0,-2-17 36,-1-9-23,1 0 0,3 0 0,1-2 1,2 2-1,2-1 0,2 0 0,1 1 0,3-14 23,5-4-2,2 1 0,2 0 1,3 1-1,1 1 0,15-24 2,-7 21-75,3 3 0,2 0 0,9-9 75,-23 40-75,1-1 0,0 1-1,2 2 1,1 0 0,0 1 0,2 2-1,14-10 76,-17 17-70,0 1 0,0 0-1,0 1 1,1 2 0,1 1 0,10-2 70,38-7-92,32-1 92,27-5 108,-120 20-94,-1 1 1,0 0-1,8 1-14,-17 0-1,1 0 0,-1 0 0,0 0 0,0 0 0,1 0 0,-1 0 1,0 0-1,0 0 0,1 0 0,-1 0 0,0 0 0,1 0 0,-1 0 0,0 0 0,0 0 1,0 0-1,0 0 0,0 0 0,0 0 0,1 1 0,-1-1 0,0 0 0,0 0 0,0 0 1,1 0-1,-1 0 0,0 0 0,0 0 0,0 0 0,0 1 0,1-1 0,-1 0 0,0 0 1,0 1-1,0-1 0,0 0 0,0 0 0,0 1 0,0-1 0,0 0 0,0 0 0,0 1 1,0-1-1,0 0 0,0 0 0,0 0 0,0 0 0,0 0 0,0 1 0,0-1 1,0 0-1,0 0 0,0 1 0,-1-1 0,1 0 0,0 0 0,0 1 0,0-1 0,0 0 1,-1 0-1,1 0 0,0 1 1,-11 12 70,10-11-64,-29 31 47,-1-1 1,-2-1-1,0-3 0,-14 8-53,28-24 128,-1-1 0,-11 3-128,12-5 134,0 1-1,-10 7-133,7-3 84,-1-1 1,-1-1-1,1-1 0,-3-2 0,2 0 0,-25 4-84,-34 4 329,-43 2-329,36-6-71,14-4 173,1-2 1,-1-5 0,1-3-1,-22-4-102,48 1-6,0-2 0,1-3-1,0-2 1,1-1-1,0-3 1,-18-10 6,39 15-22,1-3-1,1 0 1,0-1 0,0-2 0,2-1 0,0 0-1,1-1 1,1-2 0,0 1 0,2-3 0,-15-19 22,23 25-21,0 0 0,1 1 0,1-2 0,1 1 0,0-1 0,1-1 0,0 1 0,1-7 21,2 9-36,1 1 0,1-1 0,0 1 0,1-1 0,1 1 0,0 0 0,0 0 0,2-1 0,0 1 0,4-12 36,3-1-25,1-1 1,3 1 0,-1 1-1,1 1 1,3 0-1,0 0 1,1 2 0,0 0-1,2 2 1,1 1 0,0-1-1,2 2 1,1 1-1,6-2 25,24-15-70,3 2 0,0 4 0,1 2 0,58-18 70,-23 15-127,1 5 1,91-13 126,-117 28-13,34 0 13,-68 8 1,1 2 0,0 2-1,26 5 0,-47-5-5,-1 1 0,0 1-1,0 0 1,-1 0 0,1 1-1,-1 1 1,0 0 0,0 1-1,-1 0 1,0 0 0,-1 2-1,9 7 6,-11-8-4,0 1 0,0-1 0,-1 1-1,0 1 1,-2-1 0,1 0 0,0 2-1,-1-1 1,-1 1 0,0-1-1,0 1 1,-2 1 0,1-2 0,-1 2-1,0 1 5,-1-5 80,-1 0-1,-1 1 0,0-1 0,0 1 0,0-1 0,-1 0 0,-1 0 0,1 1 0,0-1 0,-2-1 1,1 0-1,-1 1 0,0-1 0,-1 1 0,0-2 0,0 2 0,0-3 0,-4 6-79,7-9 0,0 0-1,1 0 1,-1-1 0,1 2-1,0-1 1,0 0-1,0 0 1,0 0-1,0 0 1,1 0-1,-1 1 1,0-1-1,1 1 1,0-2 0,-1 2-1,1-1 1,0 1-1,0-1 1,1 2 0,-1-1 3,10-7 343,-7 2-315,-7 4 152,2 0-159,1-1 1,-2 0-1,2-1 0,-2 1 1,1 0-1,1 0 0,-2 0 1,1-1-1,0 1 0,0-1 1,0 0-1,0 0 0,0 0 1,0 0-1,-1 0 0,2 0 0,-2-1 1,2 1-25,-8-3 95,2 1 0,0-1 1,-1 0-1,-1-2-95,-9-3 61,-25-13 15,2-1 1,-1-2-1,1-2-76,-117-87-465,105 74 322,-226-178-251,247 191 389,2-1 1,1-1 0,1-1-1,1-2 1,2 0 0,-3-7 4,19 25-28,-1-3 0,2 1-1,1 0 1,-1-2 0,3 2 0,-1-2 0,1 0 0,1 0 0,1 0-1,0 0 1,1 0 0,1 0 0,0-2 0,1 2 0,3-8 28,3-7-41,2 0 1,1 1 0,1-1-1,2 2 1,3-4 40,-15 33-1,9-19-26,0-1-1,2 3 1,0-1 0,0 1-1,2 0 1,0 0 0,1 2-1,13-12 28,-9 11-25,1 0-1,0 1 1,1 0-1,1 2 1,0 1-1,1 0 1,0 2 0,1 1-1,1 0 1,-1 2-1,2 0 1,-1 2-1,1 1 1,-1 1-1,2 0 1,-2 3-1,1 0 1,9 2 25,15 3 2,-1 3 1,0 2-1,-1 2 0,43 15-2,179 79-60,-219-83 36,56 23 45,-1 1 179,3-4 0,14-2-200,-103-35 122,-1 0-1,2-2 0,0-1 1,17 1-122,-16-6 741,-21 3-634,0 0-97,0 0 22,0 0-48,-16 0 54,-22 0 188,1 0 1,0-3 0,0-1-1,-32-8-226,30 0 13,2-1-1,-1-1 1,2-2-1,1-1 1,-1-3-1,2-1 1,1-1 0,0-2-1,-24-24-12,19 13-49,2-2 0,1-1 0,2-2 1,2-1-1,2-2 0,1-1 0,-9-24 49,14 22-41,2-2 0,2 0-1,2-1 1,2 0 0,2-1 0,1-13 41,8 35-45,1 1 0,0-1 1,3 1-1,0-1 0,2 0 0,0 0 1,2 1-1,2-1 0,0 1 0,2 0 1,0 1-1,6-9 45,-8 22-35,0 0-1,1 0 1,0 2 0,1-1-1,0 1 1,1-1-1,0 2 1,1 0 0,0 0-1,0 1 1,2 0 0,-1 1-1,1 0 1,0 1-1,0 0 1,0 1 0,1 0-1,0 1 1,4-1 35,10 0-69,1-1 1,1 2-1,-1 2 0,2 1 1,-2 1-1,1 1 0,16 2 69,16 6-69,-1 1 0,0 2 0,4 6 69,-16-4-50,-1 1 0,0 4 0,-2 1-1,0 3 1,-2 1 0,0 2 0,3 5 50,-22-13-13,-1 1 0,0 2 0,-2-1 0,0 3 0,0 0 0,-2 1 0,-1 1 0,-1 0 0,-2 1 0,0 0 0,-1 2 0,3 12 13,0 10 151,-2 1 0,2 28-151,-1-10 66,-14-56-34,2 0-1,0 1 0,0-1 0,1 0 1,0 0-1,1-1 0,4 7-31,-6-7 722,-4-11-714,0 1 0,0 0-1,0-1 1,0 0 0,0 0 0,1 1-1,-1-1 1,0 1 0,0 0-1,0-1 1,1 1 0,-1-1-1,0 1 1,0-1 0,0 0-1,1 0 1,-1 0 0,0 1-1,1-1 1,-1 1 0,1-1-1,-1 0 1,1 1 0,-1-1 0,0 0-1,0 0 1,1 1 0,0-1-1,-1 0 1,1 0 0,-1 0-1,1 0 1,0 0-8,-1 0 31,0 0-24,0 0-1,0 0 1,0 0 0,0 0 0,1 0 0,-1 0 0,0 0 0,0 0 0,0 0 0,1 0 0,-1 0 0,0 0 0,0 0 0,1 0 0,-1 1-1,0-1 1,0 0 0,0 0 0,0 0 0,1 0 0,-1 1 0,0-1 0,0 0 0,0 0 0,0 0 0,0 1 0,0-1 0,0 0 0,0 0-1,0 1 1,0-1 0,0 0 0,0 0 0,0 0 0,0 1 0,0-1 0,0 0 0,0 0 0,0 0 0,0 0 0,0 0-7,-9-3 330,4-2-286,0 0 0,0 1 0,1-2-1,-1 1 1,1 0 0,1 0-1,-1-1 1,0 0 0,2 0 0,-2-3-44,-12-27 26,3-1 0,1 1 0,2-1 0,1 0 1,2-7-27,-4-33-100,3 0-1,4-4 101,3 26-41,1-2 1,3 1-1,3-1 0,2-2 41,-3 34-50,0 1-1,2 0 1,0 1 0,1 0-1,2 0 1,1 1 0,0 1-1,1 0 1,1 0 0,12-13 50,-10 17-103,1 1 0,0-1 0,1 2 0,0 1 0,2 1 0,0-1 0,0 3 0,1-1-1,0 3 1,1 0 0,0 0 0,1 1 0,12-2 103,-16 6-82,0 1-1,0 0 1,0 2 0,0 0-1,0 1 1,0 1-1,-1 0 1,1 1-1,0 1 1,-1 1-1,1 1 1,-1 0-1,1 1 1,-2 1-1,0 1 1,0 0-1,8 6 83,1 3-43,0 2-1,-2 1 0,0 0 0,-2 3 0,1-1 0,-3 2 0,14 18 44,-6-1 8,-2 1-1,-1 1 1,-3 1-1,9 26-7,-15-28 136,-1 0 0,-2 1 1,-3 1-1,0-1 0,-4 1 0,0 2 0,-3-2 1,-1 0-1,-3 1 0,-2 0 0,-2-1 1,-1 0-1,-8 22-136,-1-19 426,-2-1 0,-2-1 1,-22 36-427,40-75 65,-8 10 118,-6 13-5,15-27-170,1-1 1,-1 1-1,0 0 0,1-1 0,0 1 0,-1 0 1,1-1-1,0 1 0,0 0 0,0 0 1,0 0-1,0-1 0,1 1 0,-1 0 1,1-1-1,-1 1 0,1-1-8,0 1-28,-1 0 1,1-1-1,0 0 0,0 1 1,0-1-1,-1 0 0,2 0 1,-1 1-1,0-1 0,0-1 1,0 1-1,1 1 0,-1-1 1,0 0-1,1-1 0,-1 0 1,1 1-1,-1 0 0,1 0 1,0-1 27,3 1-113,0 0 1,0-1 0,0 1 0,0-1-1,3 0 113,-6 0 7,0 1 0,0 0 0,1-1 0,-1 1 1,0-1-1,0 1 0,1 0 0,-1 1 0,0-1 0,0 0 0,0 0 0,0 1 0,0-1 0,-1 1 0,1 0 0,0-1 0,-1 1 0,2 2-7,2 2 46,-1-1 0,0 2 0,0 0 1,-1-1-1,1 3-46,-3-7 20,-1-1 1,1 1 0,-1 0 0,1-1 0,-1 1-1,0 0 1,0 0 0,0 0 0,0-1-1,0 1 1,0 0 0,0 0 0,0 0 0,-1-1-1,1 1 1,-1 0 0,0-1 0,0 1-1,1 0 1,-1-1 0,0 1 0,0 0 0,0-1-1,0 0 1,0 1 0,-1-1 0,1 0 0,0 1-1,-2-1-20,-5 5-290,0 1-1,0-2 0,-1 0 1,0-1-1,-1 1 0,1-1 1,-1-1-1,-4 2 291,11-5-394,2 0 0,-2 0-1,1 0 1,-1 0 0,2 0-1,-2-1 1,1 1 0,0-1 0,0 1-1,-1-1 1,2 1 0,-2-1 0,2 0-1,-2-1 1,1 2 0,1-1 0,-1-1-1,0 0 1,0 2 0,1-2 0,-1 0-1,1 1 1,-1-1 0,1 0 0,0 0-1,-1 0 1,1-1 394,-13-21-3541</inkml:trace>
  <inkml:trace contextRef="#ctx0" brushRef="#br0" timeOffset="917.109">3159 1322 7040,'-13'11'2720,"8"-8"-2112,10 5-384,-5-5-256,0 8-96,0-8 64</inkml:trace>
  <inkml:trace contextRef="#ctx0" brushRef="#br0" timeOffset="1261.435">3146 1361 10496,'0'-8'768,"0"-12"352,0-24-128,0-14-96,-5-16-256,1-18 0,-6 3-288,-3 12-64,-6-1-1088,-2 9-416,-20 19-2976</inkml:trace>
  <inkml:trace contextRef="#ctx0" brushRef="#br0" timeOffset="1765.37">2426 1574 6528,'-1'1'234,"1"1"0,-2 0 0,1-2 0,0 1 1,0 1-1,0-1 0,-1-1 0,1 1 0,0 0 0,-1 0 0,1 0 1,0 0-1,-1-1 0,-1 1-234,1-1 55,1 0 0,0 0 1,-1 0-1,1-1 0,-1 1 0,1 0 0,-1 0 1,1-1-1,0 0 0,-1 1 0,1-1 0,0 0 1,-1 0-1,1 1 0,0-1 0,0-1 0,0 1 1,-1 0-56,-54-58 1530,2 10-287,5 2-1415,-2 3-1,-2 1 1,-30-15 172,77 54-341,-1 0 0,0 1 0,0-1 0,0 2 0,0-1 0,0 1 0,-1-1 0,1 2 1,-1 0-1,1 0 0,-1 0 0,1 1 0,-1 0 0,0 0 0,1 1 0,-1 0 0,1 1 0,-1-1 1,1 1-1,-1 0 0,2 2 0,-2-2 0,2 1 0,-1 2 0,-2-1 341,-21 15-2837,-11 8 2837</inkml:trace>
  <inkml:trace contextRef="#ctx0" brushRef="#br0" timeOffset="2559.298">1747 3146 6144,'-5'-1'3296,"5"-1"-3287,0 0 0,-1 1-1,1-1 1,-1 1 0,0-1 0,0 0 0,1 1 0,-1-1 0,0 0 0,0 1 0,0 0 0,1-1 0,-2 1 0,1 0 0,-1-1-1,2 1 1,-2 0 0,0 0 0,0-1-9,-30-17 839,8 9-341,-1 1 1,0 0 0,0 1-1,-1 2 1,0 1 0,0 1-1,0 1 1,0 2 0,-1 0-1,0 2-498,-66 4-1277,0 5 0,-56 16 1277,39-7-3408</inkml:trace>
  <inkml:trace contextRef="#ctx0" brushRef="#br0" timeOffset="3214.1">2287 3403 7296,'-18'8'2720,"9"-5"-2112,-5 10-544,5-10-352,-5 11-128,-4 6 160,-9 7 512,-5 14 224,-2 10-224,-17 10 0,-3 8-32,-8 13-672,-2 5-256,0-5-1632,7-1-1344,7 1 1344</inkml:trace>
  <inkml:trace contextRef="#ctx0" brushRef="#br0" timeOffset="3859.343">2917 3848 9344,'-4'8'3520,"4"-8"-2752,9 9-288,-7 2-256,8 13-384,-1 20 32,4 13 64,-3 19 96,-1-1 0,-9 5-96,0 6 32,-9-2-960,-5-9-448,-9-7-2080</inkml:trace>
  <inkml:trace contextRef="#ctx0" brushRef="#br0" timeOffset="4650.94">3997 3059 7552,'-9'-10'2880,"9"1"-2240,9-13-160,0 13-256,4-5-160,13-2 96,14-5 0,15 4 0,12-3-96,5 3-64,0 3 96,1 12-224,-6 2-32,0 2-992,-7 7-384,-16 0-1472</inkml:trace>
  <inkml:trace contextRef="#ctx0" brushRef="#br0" timeOffset="5099.025">3734 3543 9728,'28'14'3680,"-19"3"-2848,18 10-256,-13-4-288,8 4-384,6 10 0,2 12-576,2 12-224,0 11 480,-9 2-800,-10-10-256,-8 0-1696</inkml:trace>
  <inkml:trace contextRef="#ctx0" brushRef="#br0" timeOffset="5546.297">4054 1932 5376,'0'0'2112,"5"0"-1664,8-4-32,-9 1-160,5-4-128,5-11 64,5-12 256,3-14 160,10-14-288,-1-17-256,10 3-64,-1 8 0,10 7 64,-1 9-1024,10 14-384,-5 18-1248</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22:09.493"/>
    </inkml:context>
    <inkml:brush xml:id="br0">
      <inkml:brushProperty name="width" value="0.1" units="cm"/>
      <inkml:brushProperty name="height" value="0.1" units="cm"/>
    </inkml:brush>
  </inkml:definitions>
  <inkml:trace contextRef="#ctx0" brushRef="#br0">194 846 6656,'-2'0'2911,"3"0"-2144,7 11-99,9 23-322,-3-6-228,2-1 0,11 16-118,-26-39 1553,-8-8-829,-10-14-420,-1-10-273,14 22 2,0-2 0,-1 2 0,0-1-1,0 1 1,-1 0 0,1 0-1,-2 0 1,-1-1-33,8 7 0,0 0-1,0-1 1,0 1-1,0 0 1,-1 0-1,1 0 1,0 0 0,0-1-1,0 1 1,-1 0-1,1 0 1,0 0-1,0 0 1,0 0-1,0 0 1,0 0-1,0 0 1,0 0-1,0 0 1,-1 0 0,1 0-1,0 0 1,0 0-1,-1 0 1,1 0-1,0 0 1,0 0-1,0 0 1,-1 0-1,1 0 1,0 0 0,0 0-1,-1 0 1,1 0-1,0 0 1,0 0-1,0 0 1,-1 0-1,1 0 1,0 0-1,0 1 1,0-1-1,0 0 1,0 0 0,0 0 0,0 11-113,8 10-26,16 13 246,-47-63 288,20 23-330,-1 2 0,1-2 0,-2 1-1,1 0 1,-1 1 0,-2-3-65,5 9-83,4 7-26,2 7-115,7 7-122,-10-23 352,-1 2-1,1-1 1,0 0 0,-1-1-1,1 2 1,0-1-1,0 0 1,0 0-1,-1-1 1,1 1-1,1-1 1,-1 1 0,0 0-1,-1 0 1,2-1-1,-1 0 1,0 0-1,0 1 1,1-1-6,-18-14 299,-2 0 22,-14-8 408,29 24-1037,4 4 34,4 7-157,-3-10 420,-1 0 0,1 1 0,0-2-1,-1 1 1,2 1 0,-1-2 0,1 1 0,-1 0 0,1-1 0,-1 1 0,0-2 0,2 2 11,-2-4 353,-5-5-253,-5-4-79,-23-23 27,36 43-328,-1 1 36,3 1-1,0 0 1,2 1 244,-8-12 1247,-2-8-902,-5-7-321,0 7-89,4 5 56,0-1 0,0 1 0,1-2-1,-1 2 1,1-1 0,0 1-1,0-1 1,0 0 9,33 35-720,-29-27 711,-1-2 19,-1-2 1,2 2-1,-2-1 1,1 1-1,1-2 1,-1 1 0,0 0-1,1 0 1,-1 0-1,1-1 1,-1 1 0,1-1-1,2 1-10,-5-3 29,0 1 0,1 0 0,-1 0 0,1 0 1,0 0-1,-1 0 0,1-1 0,-1 1 0,0-1 0,0 1 0,1 0 0,-1-1 0,1 1 0,-1-1 0,1 0 0,-1 1 0,0 0 1,1 0-1,-1-1 0,0 0 0,0 1 0,0-1 0,0 0 0,0 1 0,0 0 0,0-1 0,1 1 0,-1-1 0,0 0 0,0 1 0,0-1-29,0-18 305,-3 0-173,0 0 0,-2 1 0,-3-9-132,-5-20-55,12 47 48,1 0 0,0 0 1,0 0-1,0 0 1,0-1-1,0 1 0,0 0 1,0 0-1,0 0 0,-1 0 1,1 0-1,0 0 0,0 0 1,0-1-1,0 1 0,0 0 1,0 0-1,0 0 0,0 0 1,0 0-1,0 0 0,0-1 1,0 1-1,0 0 0,0 0 1,0 0-1,0 0 0,0 0 1,0 0-1,0 0 0,0 0 1,0 0-1,0 0 0,0 0 1,0 0-1,0 0 0,0 0 1,1-1-1,-1 1 0,0 0 1,0 0-1,0 0 0,0 0 1,0 0-1,0 0 0,0 0 1,0 0-1,0 0 0,1 0 1,-1-1-1,0 1 0,0 0 1,0 0-1,0 0 0,0 0 1,0 0-1,1 0 0,-1 0 1,0 0-1,0 0 0,0 0 1,0 0-1,0 0 0,0 0 7,8 7-156,11 17 80,-18-22 36,1 0 61,1 1 0,-1 0 0,1-1 1,-1 0-1,1 1 0,0-2 0,-1 1 0,2 0 0,-1 0-21,-3-2 22,1 0-1,-1 0 1,0 1-1,1-1 1,-1 0 0,0 0-1,0 0 1,1 0-1,-1 0 1,1 1-1,-1-1 1,1 0-1,-1 0 1,0 0 0,1 0-1,-1-1 1,0 1-1,0 0 1,1 0-1,-1 0 1,1 0 0,-1 0-1,0-1 1,1 1-1,-1 0 1,1 0-1,-1 0 1,0-1 0,1 1-22,-1-1 28,0 0 1,0 1 0,0-2 0,1 1 0,-1 0 0,0 1 0,0-1 0,0-1 0,0 1 0,0 0-1,0 1 1,0-1 0,0-1 0,-1 1 0,1 0 0,0 1 0,0-2-29,-4-10 70,1 0 0,-1 0 0,-1 0 0,0 1 0,0 0 0,-1 1 0,-1-1 0,-4-6-70,20 46 21,12 11-539,-19-37 478,-1-1 0,1 1 0,0-2 1,0 2-1,0-1 0,0 0 0,0 0 0,0-1 0,1 1 0,-1 0 0,0-1 0,1 1 0,-1-1 0,3 0 40,-4-1 4,0 0-1,0 0 1,-1 0 0,0 0 0,1 0 0,0 0-1,0 0 1,0 0 0,-1 0 0,1 0 0,-1-1 0,1 1-1,-1 0 1,1-1 0,0 1 0,0-1 0,-1 1-1,0-1 1,0 0 0,1 1 0,-1 0 0,1-1-1,-1 1 1,1-1 0,-1 0 0,1 1 0,-1-1-1,0 1 1,0-1 0,0 0 0,0 1 0,0-1-1,0 0 1,1 0 0,-1 1 0,0-1 0,0 1-1,0-2-3,2-27 128,-2 22-127,-1 0 1,-1-1-1,2 1 0,-2-1 1,0-1-2,0 6 17,1 1 0,0-2 0,0 1 1,-1 0-1,0 0 0,1 0 0,-1 1 0,0-1 1,0 1-1,0-1 0,-1 1 0,-1-3-17,3 5 9,1-1 1,-1 1-1,0-1 0,0 0 0,1 1 0,-1 0 1,0 0-1,1 0 0,-1-1 0,0 1 0,0 0 1,0 0-1,1 0 0,-1 0 0,0 0 0,0 0 1,-1 0-1,2 0 0,-1 0 0,0 0 0,0 0 1,0 0-1,1 1 0,-1-1 0,0 0 1,0 0-10,0 1-1,-1 1 0,0-1 0,1 0 1,0 0-1,-1 1 0,1-1 0,0 1 1,-1 0-1,1-1 0,0 1 1,0 0 0,-2 4-45,-1 1 0,2-1 0,-1 0 0,2 1 1,-1-1-1,0 2 45,2-6-27,0-1 0,-1 1-1,1-2 1,0 2 0,0 0 0,0-2 0,0 2 0,0-1 0,0 1 0,1-2-1,-1 2 1,0-1 0,1 0 0,-1 0 0,0 1 27,0-2-10,1 1 0,-1-1 0,0 0 0,1 1 0,-1-1 0,1 0 0,-1 0-1,0 0 1,1 0 0,-1 1 0,0-1 0,0 0 0,1 0 0,-1 0 0,1 0 0,-1 1 0,1-1 0,-1 0 0,1 0 0,-1 0 0,1 0-1,-1 0 1,0 0 0,0 0 0,1 0 0,-1 0 0,1-1 0,-1 1 10,2-1 26,1 1 0,-1-1 0,1-1-1,-1 1 1,1 0 0,-1-1 0,0 0 0,0 1 0,0-1-1,-1 0 1,2 1 0,-2-2-26,8-6 111,16-22 239,-23 29-333,-2-1 0,2 2 0,-1-2 0,0 1 0,0-1 0,0 1 0,0-1 0,0 1 0,-1-1 1,0 1-1,1-1 0,-1 1 0,0-2-17,0 4 9,0-1 0,0 1 0,0-1-1,0 0 1,0 1 0,0 0 0,0 0 0,0-1 0,0 0 0,0 1 0,-1-1 0,1 1 0,0-1 0,0 1 0,0-1-1,0 1 1,0 0 0,-1 0 0,1-1 0,0 1 0,-1-1 0,1 1 0,-1 0 0,1-1 0,-1 1 0,1 0-1,0-1 1,0 1 0,-1 0-9,0 0-2,0 0-1,0 0 1,0 0-1,0 0 1,0 0-1,0 0 1,0 0-1,1 0 1,-1 1-1,0-1 1,0 1-1,0-1 1,1 1-1,-1-1 1,0 1 2,-3 1-50,0 1 0,1-1-1,-2 1 1,2 1 0,0-1 0,0 0 50,-1 2-30,0 0 1,0 0-1,1 0 1,1 0-1,-2 1 0,2-2 1,-1 2-1,1 0 1,0 0-1,1-1 0,-2 6 30,3-11 5,0 0 0,0 1 0,0-1 0,0 0 0,-1 1 0,1-1 0,0 0 0,0 1-1,0-1 1,0 0 0,0 0 0,0 0 0,0 1 0,0-1 0,0 0 0,0 1-1,0-1 1,0 0 0,0 1 0,1-1 0,-1 0 0,0 1 0,0-1 0,0 0 0,0 0-1,1 0 1,-1 0 0,0 1 0,0-1 0,0 0 0,1 1 0,-1-1 0,0 0-1,1 0 1,-1 0 0,0 1 0,1-1 0,-1 0 0,0 0 0,0 0 0,0 0 0,0 0-1,1 1 1,-1-1 0,0 0 0,1 0 0,-1 0 0,0 0 0,1 0 0,-1 0-1,1 0 1,-1 0 0,0 0 0,0-1 0,0 1 0,0 0 0,1 0 0,-1 0 0,0 0-1,1 0 1,-1-1 0,0 1 0,1 0 0,-1 0 0,0-1-5,16-13 397,-11 9-339,-1-3-1,0 2 1,0-1 0,0 0-1,0-1 1,-2 1 0,1-2-58,-2 7 10,-1 0 0,1 0 0,-1 0 0,1 1-1,-1-2 1,0 2 0,0-1 0,0 0 0,0 0 0,-1 0 0,1 1 0,-1-2 0,1 2 0,-2-3-10,2 4-12,0-2 0,-1 1 0,0-1 0,-1 2 0,2-1 0,-1 0 0,0-1 0,-1 1-1,2 1 1,-1-1 0,-1 0 0,1 1 0,0-1 0,0 0 0,-1 1 0,1 0 0,0-1 0,-1 1 0,0 0 0,2-1 0,-2 1-1,0 0 13,-1 0-25,1 0 0,-1 0 0,0 1 0,1 0-1,-2-1 1,2 0 0,-1 1 0,1 0 0,-1 1-1,0-2 1,1 2 0,-2 1 25,2-3-12,1 0 0,0 1 0,1 0 0,-2-1 0,1 1 0,0 0 0,1 0 1,-1-1-1,0 1 0,0 0 0,0 0 0,1 0 0,-1-1 0,1 2 0,-1-1 0,0 0 0,1 0 0,-1 0 0,1 0 1,-1 0-1,1 0 0,0 0 0,0 1 0,0-1 0,0 0 0,0 0 0,0 0 0,0 1 0,0-2 0,0 2 0,0 0 12,0-1-6,0-1-1,0 0 1,0 1-1,1-1 1,-1 1-1,0-1 0,1 1 1,-1 0-1,1-1 1,-1 1-1,0-1 0,1 0 1,-1 0-1,1 1 1,-1-1-1,0 0 1,0 1-1,1-1 0,0 0 1,-1 1-1,1-1 1,-1 0-1,1 0 0,-1 1 1,0-1-1,1 0 1,0 0-1,-1 0 1,1 0-1,0 0 0,-1 0 7,2 0 13,-1-1-1,1 0 0,-1 1 0,0-1 1,1 0-1,-1 1 0,0-1 0,1 0 1,-1 0-1,0 0 0,0 0 0,1 0-12,2-3 80,0 0 0,0-1-1,-1 0 1,1 0 0,1-4-80,-3 4 30,1 0 1,-1-1-1,0 1 1,0-1 0,-2 2-1,3-7-30,-3 10-9,0 0 1,0 0-1,1 1 0,-1-1 1,0 0-1,0 0 1,0 0-1,0 1 0,0 0 1,0-1-1,-1 0 0,1 0 1,0 0-1,0 0 0,-1 1 1,1-1-1,0 0 0,-1 0 1,1 1-1,-1-1 0,1 0 1,0 1-1,0-1 0,-1 1 1,0-1-1,1 0 0,-1 1 1,0-1-1,1 1 0,-1 0 1,1 0-1,-1-1 1,0 1-1,0-1 0,0 1 1,1 0-1,-1-1 0,0 1 1,0 0-1,1 0 0,-1 0 1,1 0-1,-1 0 0,0 0 1,0 0-1,0 0 0,1 0 1,-1 0-1,0 1 0,0-1 1,0 0-1,0 1 9,-4 0-28,0 1 0,0 0 0,1 0 0,-1 1 0,0-1-1,1 1 1,0 0 0,0 0 0,0 0 0,0 1 0,-1 1 28,-2 4-54,-1-1 1,1 1 0,0 0-1,-4 7 54,11-15 7,-1 0-1,1-1 1,-1 1-1,1 0 1,-1-1-1,1 0 0,0 1 1,0 0-1,0-1 1,0 1-1,-1 0 0,1-1 1,0 1-1,0-1 1,0 1-1,0 0 0,0 0 1,0 0-1,0-1 1,0 0-1,0 2-6,1-2 13,-1 0 0,0 1-1,0-1 1,1 0 0,-1 0 0,1 0 0,-1 0-1,1 0 1,-1 1 0,1-1 0,-1 0-1,1 0 1,-1 0 0,0-1 0,0 1 0,1 0-1,-1 0 1,1 0 0,-1 0 0,1 0-1,-1-1 1,1 1 0,-1 0 0,0 0-13,4-2 109,1 0 0,-1-1 0,0 1 0,0 0 0,2-3-109,3-4 19,0 0 0,-1 0 0,1-1 0,-2-1 0,-1 0 0,1 1 0,-1-1 0,0 0 0,0-4-19,-5 14 18,-1 0 0,0 0 0,0 0 0,0 1 0,1-1 1,-1 0-1,0 0 0,0 0 0,0 0 0,0 0 0,1 0 0,-2 0 0,1 0 0,0 0 1,0 0-1,0 0 0,-1 0 0,1 1 0,0-1 0,0-1 0,-1 1-18,1 0-6,-1 1-1,0 0 1,1 0 0,-1-1-1,1 1 1,-1-1-1,1 1 1,-1 0-1,0-1 1,0 1-1,1 0 1,0 0 0,-1 0-1,0-1 1,0 1-1,0 0 1,0 0-1,1 0 1,0 1 0,-1-1-1,0 0 1,0 0 6,-3 1-104,1 0 0,0 0 0,-1 0 0,0 1 0,1-1 0,0 0 0,-1 2 1,1-2-1,1 2 0,-2-1 104,-23 29-647,25-30 652,1 1 0,-1 0 1,0 0-1,1 1 1,1-1-1,-2 1 1,1-2-1,0 2 1,1-1-1,0 1 1,-1-1-1,0 0 1,1 1-1,0-1 0,0 1-5,0-2 15,0-1 0,0 0 0,0 0-1,0 1 1,0-1 0,0 1 0,1 0-1,-1-1 1,0 1 0,0-1 0,1 1-1,-1-1 1,0 0 0,0 0-1,0 0 1,0 1 0,1-1 0,-1 1-1,1-1 1,-1 0 0,1 1 0,-1-1-1,1 0 1,-1 1 0,0-1-1,0 0 1,1 0 0,-1 0-15,16-1 385,-12-1-266,1 1 0,-1-2 0,0 1 0,0 0-1,2-2-118,3-3 123,0 0 0,-1 0 0,0-1 0,5-7-123,-10 11 30,0 1 0,-1 0 1,1-1-1,-1 0 0,0 0 1,0 1-1,0-1 0,-1 0 1,1 0-1,-1 0 0,0-1 0,0 1 1,0-4-31,-1 7-5,0 0 0,0 0 0,0-1 1,0 1-1,-1 0 0,1 0 0,0-1 0,-1 1 1,1 0-1,0 0 0,-1 0 0,1 0 0,-1 0 1,0 0-1,0 0 0,0-1 0,1 2 0,-1-1 1,0 0-1,0 0 0,0 0 0,1 1 0,-3-1 5,2-1-58,-2 1 0,1 0 0,-1 1-1,1-1 1,-1 0 0,1 1-1,-1-1 1,1 1 0,0 0-1,-1 0 1,-2 0 58,0 0-94,1 0 1,0 1-1,0 0 0,-1 0 0,1 0 1,0 0-1,0 1 0,0-1 1,0 1-1,0 0 0,0 0 0,0 1 1,1-1-1,-1 0 94,4-1 3,-1-1 0,0 1 1,1 0-1,0-1 0,-1 1 0,1-1 1,-1 1-1,1-1 0,-1 1 0,1-1 1,0 1-1,-1 0 0,1 0 0,0-1 1,0 0-1,0 1 0,0 0 0,0 0 1,-1 0-1,1 0 0,0-1 0,0 0 1,0 1-1,0 0 0,0 0 0,1 0 1,-1 0-1,0-1 0,0 0 0,0 1 1,0 0-1,0 0 0,1-1 1,-1 1-1,0-1 0,1 1 0,-1-1 1,1 1-1,0 0 0,-1-1 0,0 1 1,0-1-1,1 1 0,0-1 0,-1 0 1,1 0-1,0 1 0,0-1 0,-1 1 1,1-1-4,2 2 51,1-2 1,-2 2-1,1-1 0,1 0 1,-1 0-1,0-1 1,1 0-1,-1 1 1,1-1-1,1 0-51,-1-1 89,1 0 0,-1-1 0,1 1 0,-1-1 0,1 0 0,-1 0 0,1-1 0,-1 1 0,0-1 0,1 0 0,-1 1 0,0-3-89,-2 3 27,1 0 1,-2 0 0,2-1 0,-2 1 0,1 0-1,0-1 1,-1 1 0,0-1 0,1 1 0,-1-2-28,-1 3-9,1-1 0,-1 1 1,1 0-1,-1-1 1,0 0-1,0 2 0,0-2 1,0 0-1,0 1 1,0-1-1,0 1 0,-1 0 1,1-1-1,-1 0 0,1 1 1,-1 0-1,1-1 1,0 1-1,-1 0 0,0 0 9,-1-1-69,2 0 0,-2 1 0,0-1 0,1 1 0,-1-1 0,0 1 0,0 0 0,0 0 0,1-1 0,-2 1 0,2 0 0,-1 1 0,0-1 0,-1 1 0,1-1 0,0 0 0,0 1 0,0 0-1,-1-1 1,2 1 0,-2 0 0,1 1 0,0-1 0,0 0 0,-1 1 0,0 0 69,-3 0-59,0 0 0,0 1 0,1 0 0,-1 0 1,0 0-1,0 1 0,1 0 0,-4 3 59,-21 19-181,28-23 199,0 1 1,1-2-1,-1 2 0,0-2 1,1 2-1,0-1 1,-1 1-1,2-2 1,-1 2-1,0-1 1,0 1-1,0 0 0,0 2-18,1-5 12,0 1 0,0-1 0,0 1 0,0-1 0,0 0 0,0 0 0,0 1 0,0-1 0,0 1-1,0-1 1,0 1 0,0-1 0,0 1 0,0-1 0,0 0 0,0 0 0,1 0 0,-1 1 0,0-1-1,0 1 1,1-1 0,-1 0 0,0 1 0,1-1 0,-1 0 0,0 1 0,1-1 0,-1 0 0,1 1-1,-1-1 1,0 0 0,0 0-12,1 0 27,0 0 0,1 0 0,-2 0 0,1 0-1,0 0 1,0 0 0,1 0 0,-2 0 0,1 0 0,0-1 0,0 1-1,0 0 1,0-1-27,3-1 79,0 1 1,-1-1-1,0 0 0,0-1 1,1 1-1,1-3-79,1-1 65,0-1 0,-1 0 0,0 0 0,-1-2 0,0 2 0,1-1 0,-1-1-65,-3 5-19,0 1 0,1 0 0,-1 0 0,-1 0 0,1 0 0,0 0 0,-1-1 0,1 1 0,-1 0 0,0-1 0,0 0 0,0 1 0,-1 0 0,1-1 0,-1 1 0,0 0 0,1 0 0,-1-1-1,-1 2 1,0-2 19,2 3-25,-1-1 0,0 1 0,0 0 0,0-1 0,0 1 0,0 1-1,-1-2 1,1 1 0,0 0 0,-1 0 0,1 1 0,0-1 0,-1 0 0,1 0-1,0 0 1,-1 1 0,0 0 0,1 0 0,-1-1 0,1 1 0,-1 0-1,0 0 1,1 0 0,-1 0 0,0 0 0,1 0 0,-1 0 0,1 1 0,0-1-1,-1 0 1,0 0 0,1 1 0,-1 0 0,1 0 0,0 0 0,-1-1-1,0 1 1,2 0 0,-3 1 25,-1 0-34,0 2 0,1-1 0,0-1 0,-1 2 0,1 0-1,0-1 1,-1 1 0,2-1 0,0 1 0,-1 1 0,1-1 0,0 1-1,0-1 36,2-3-1,-1 0 0,1-1 0,0 1 1,0 0-1,-1 0 0,1-1 1,0 0-1,0 1 0,0 0 0,0-1 1,0 1-1,0 0 0,0 0 1,0-1-1,0 0 0,0 1 1,1 0-1,-1-1 0,0 1 0,0 0 1,1-1-1,-1 0 0,0 0 3,0 1 0,0-1 0,1 0 0,-1 0 1,1 0-1,-1 0 0,1 1 0,-1-1 0,1 0 0,-1 0 0,1 0 0,-1 0 0,0 0 0,0 0 1,1 0-1,-1 0 0,1-1 0,-1 1 0,1 0 0,-1 0 0,1 0 0,-1-1 0,0 1-3,24-15 301,-17 7-233,2 0 0,-2-1 0,0 1 0,0-1 0,1-4-68,-6 10-48,0-1 0,0 1 1,-1 0-1,1-1 1,-1 1-1,0-1 1,1 1-1,-1-1 0,0 0 1,-1 0-1,0 1 1,0-1-1,1 1 1,-1-2-1,-1 1 0,1 1 1,0-3 47,0 6-22,-1-1 1,1 0-1,-1-1 0,1 1 1,0 1-1,-1-1 1,0 0-1,1 0 0,-1 0 1,1 0-1,0 1 0,-1 0 1,0-1-1,0 0 1,0 0-1,1 0 0,-1 1 1,0 0-1,0 0 1,0-1-1,1 1 0,-1-1 1,0 1-1,0-1 0,0 1 1,0 0-1,0 0 1,0-1-1,0 1 0,0 0 1,1 0-1,-1 0 1,-1 0-1,1 1 0,0-1 1,1 0-1,-1 0 0,0 1 1,0-1-1,0 1 1,0-1-1,0 1 0,0-1 1,0 0-1,1 1 22,-5 2-53,1-1 0,-1 1 0,1 0 0,-1 0 0,2 0 0,-1 1 0,-2 3 53,1-3-14,1 1 0,0 0 1,0 0-1,0 1 0,1-1 0,1 0 0,-2 1 1,2 0-1,-1 0 0,1-1 0,0 2 1,1 0 13,1-7 16,0 0 0,0 1 0,0-1 0,0 0 0,0 1 0,0-1 0,0 1 0,0-1 0,0 0 0,0 1 0,0-1 0,0 0 0,0 0 0,0 1 0,0-1 0,0 0 0,1 1 0,-1-1 0,0 1 0,0-1 0,0 0 0,0 1 0,0-1 0,0 0 0,1 1 0,-1-1 0,0 0 1,1 0-1,-1 0 0,0 0 0,1 0 0,-1 0 0,0 0 0,1 1 0,-1-1 0,0 0 0,0 0-16,15-4 419,12-14-82,-19 11-267,-1-1 0,1 0 0,-2 0 1,4-4-71,-8 9 8,-1 1 0,1-1 1,0 1-1,-1-1 1,1 0-1,-1 0 0,0 1 1,-1-1-1,2 0 1,-2 0-1,1 1 0,0-2 1,-1 1-1,0 0 1,0 0-1,0 0 0,0 0 1,0-1-9,-1 4-37,1-1-1,-1 0 1,1-1 0,-1 1-1,0 1 1,1-1 0,0 0-1,-1 0 1,0 0 0,0 1-1,0-1 1,0 0 0,1 0-1,-1 0 1,0 1 0,0-1-1,0 1 1,1 0 0,-1-1-1,0 1 1,-1-1 0,1 1 37,-1-1-91,0 0 0,-1 1 0,1-1-1,-1 1 1,1 0 0,-1 0 0,1 0 0,-1 1 0,1-1 0,-1 1 91,-1-1-6,2 1 0,0 0-1,-1-1 1,1 1 0,-1 0 0,1 0-1,-1 0 1,1 1 0,-1-2-1,2 2 1,-2 0 0,2-1 0,-2 1-1,2 0 1,-2 0 0,2 0 0,-1 0-1,0 0 1,0 2 6,2-4 9,0 0 0,0 0-1,0 1 1,0-1 0,0 0-1,0 0 1,-1 0 0,1 0-1,0 0 1,0 0 0,0 0 0,0 0-1,0 0 1,0 0 0,0 1-1,0-1 1,0 0 0,0 0-1,0 0 1,0 1 0,0-1-1,0 0 1,1 0 0,-1 0 0,0 0-1,0 1 1,0-1 0,0 0-1,0 0 1,0 0 0,0 0-1,0 0 1,1 1 0,-1-1 0,0 0-1,0 0 1,0 0 0,0 0-1,0 0 1,1 0 0,-1 0-1,0 1 1,0-1 0,0 0-1,0 0-8,9-2 198,9-6-8,-12 4-137,0 0 0,-1 0 0,-1-1 0,1 1 0,-1-1 0,4-4-53,-7 8 25,1-2 0,0 2 0,-2-2-1,2 1 1,-1 0 0,1-1 0,-2 2 0,1-2-1,0 1 1,0-1 0,-1 1 0,1 0-1,-1-1 1,0 1 0,0-1 0,0 1 0,0 0-1,0 0 1,0-3-25,0 4-23,-1 0 0,1 0 0,0 0 0,-1 1 0,1-1 0,-1 0 0,1 1 0,-1-1 0,1 0-1,0 0 1,0 1 0,-1 0 0,0-1 0,1 0 0,-1 1 0,0-1 0,0 0 0,1 1 0,0 0 0,-1 0 0,0 0 0,0-1-1,0 1 1,0-1 23,0 1-43,-1 0 0,1 0 0,-1 0-1,0 0 1,1 0 0,-1 0 0,1 0 0,-1 1-1,0-1 1,1 1 0,0-1 0,-2 1 43,-2 1-70,1 0 1,0 1 0,-1-1 0,1 1-1,0 0 1,0 0 0,-2 3 69,3-4-3,1 1-1,-1-1 1,2 1 0,-2-1-1,2 1 1,-1 0 0,0-1 0,1 2-1,-1-1 1,1 0 0,0 0-1,0 0 1,-1 1 3,3-3 13,-1-1-1,0 0 1,0 0-1,1 0 1,-1 0 0,0 0-1,1 0 1,-1 0-1,0 0 1,0 0-1,1 0 1,-1 0-1,0 0 1,0 0 0,0 0-1,0 0 1,0 0-1,1 0 1,-1 0-1,0-1 1,0 1 0,1 0-1,-1 0 1,0 0-1,0 0 1,1-1-1,-1 1 1,0 0-1,0 0 1,0 0 0,1 0-1,-1 0 1,0 0-1,0 0 1,0-1-1,0 1-12,9-8 236,-4 2-182,0 0 0,-1-1 0,0 2 0,0-2 0,0 0-1,1-3-53,-3 7 12,-1-1-1,0 0 0,0 1 0,1-1 0,-1 1 1,-1-2-1,0 2 0,0-1 0,1 1 0,-1-1 1,-1 0-1,1 0 0,0 1 0,-1-2-11,1 4-5,0 0-1,0 1 1,0-1-1,-1 0 1,1 0 0,0 1-1,-1-1 1,1 1-1,0-1 1,-1 1-1,1-1 1,0 0-1,-1 0 1,1 1-1,-1-1 1,1 1 0,-1 0-1,0-1 1,1 1-1,0-1 1,-1 1-1,0-1 1,0 1-1,1 0 1,-1-1 0,0 1-1,0 0 6,0 0-12,-1 0-1,1 0 1,0 0 0,-1 1-1,1-1 1,0 1-1,-1-1 1,1 1-1,0 0 1,0-1 0,-1 0-1,2 1 1,-1 0-1,-1 0 13,-5 5-52,0 0-1,1 0 1,0 1-1,-2 2 53,6-7 3,-4 5-72,2-3 46,2-2 0,0 1 0,-1 1 0,1-2-1,0 1 1,0 2 0,0-2 0,0 0 0,1 1 23,1-4 10,0 0-1,-1 0 1,1 0 0,0 1-1,0-1 1,0 0 0,0 0-1,0 1 1,0-1 0,0 0-1,0 0 1,0 0 0,0 1-1,0-1 1,0 0 0,0 0 0,0 1-1,0-1 1,0 0 0,0 0-1,0 0 1,0 0 0,0 0-1,0 0 1,0 0 0,1 1-1,-1-1 1,0 0 0,0 0-1,0 0 1,0 1 0,0-1-1,1 0 1,-1 0 0,0 0 0,0 0-1,0 0 1,0 1-10,8-4 242,8-7-9,-10 3-249,2-1 0,-2 0 1,6-10 15,-10 14-16,1-1 1,-1 0-1,1 1 1,-2-1-1,1 1 0,-1-1 1,1 0-1,-1 0 1,0-2 15,-1 6-14,0 1 0,0 0 0,0 0 0,0-1 0,1 1 1,-1-1-1,0 1 0,0-1 0,0 1 0,0 0 0,0-1 0,0 1 0,0-1 0,-1 1 1,1 0-1,0 0 0,0-1 0,0 1 0,0-1 0,0 1 0,0-1 0,0 1 1,0 0-1,-1-1 0,1 1 0,0 0 0,-1 0 0,1 0 0,0-1 0,-1 1 0,1 0 1,0 0-1,-1-1 0,1 1 0,0 0 0,0 0 0,-1-1 0,1 1 0,-1 0 1,1 0-1,-1 0 0,1 0 0,0 0 0,-1 0 0,1 0 0,0 0 0,0 0 0,-1 0 1,1 0-1,-1 0 0,1 0 0,-1 0 0,1 0 0,-1 1 0,1-1 0,-1 0 1,1 0-1,0 0 0,0 1 0,0-1 0,-1 0 0,1 1 0,0-1 0,-1 0 14,-20 16-556,16-11 440,0 0 0,1 1 1,-1-2-1,1 2 1,0 0-1,1 0 1,-1 0-1,1 0 1,1 1 115,2-7 3,0 0 0,0 0 0,0 0 0,0 0 0,0 0-1,0 0 1,0 0 0,0 0 0,0 0 0,0 0 0,0 0 0,0 0 0,0 0 0,0 0 0,0 0 0,0 0 0,0 0 0,1 0 0,-1 0 0,0 0 0,0 0 0,0 0 0,0 0 0,0 0 0,0 0 0,0 0 0,0 0 0,0 0 0,0 0 0,0 0 0,0 0 0,0 0 0,0 0 0,0 0 0,0 0 0,0 0 0,0 0 0,0 0 0,0 0 0,0 0 0,0 0 0,0 0 0,0 0 0,0 0 0,0 0 0,0 0 0,0 0 0,0 0 0,0 0 0,0 0 0,0 1 0,0-1 0,0 0 0,0 0 0,0 0 0,0 0 0,0 0 0,0 0-3,5-5 287,5-9 101,2-11-370,-12 23-21,1 1-1,0 0 0,-1-1 1,1 1-1,-1 0 1,0-1-1,0 0 0,0 1 1,0-1-1,0 0 1,0 2-1,0-2 0,0 0 1,0 1-1,0-1 1,-1 0-1,1 2 4,-1-1-24,1 1 0,-1 0 0,1-1-1,0 1 1,-1 0 0,1 0 0,0-1 0,-1 1 0,1 0 0,-1 0 0,1 0 0,-1 0-1,1 0 1,-1 0 0,1 0 0,0 0 0,0 0 0,-1 0 0,1 0 0,-1 0 0,0 0-1,1 0 1,-1 0 0,1 1 0,-1-1 0,1 0 0,0 0 0,0 1 0,0-1 0,-1 0-1,1 1 1,-1-1 0,1 0 0,-1 0 0,1 0 0,0 1 0,-1-1 0,1 0 0,0 1 24,-13 14-164,13-15 164,-6 6-6,2-1 22,0-1 0,0 1 0,1-1 1,0 1-1,-2 3-16,8-15 639,-1 5-641,0-1 0,-1 1 0,0-1 0,1 0 0,-2 0 1,1 0-1,0 0 0,0 0 0,-1 0 0,1 0 0,-1-1 2,-2 3-226,2 1 216,0 0 0,-1 0 0,1 0 0,0 0 0,0 0 0,0 0 0,0 0 0,-1 0 0,1 0 0,0 0 0,0-1 0,0 1 0,0 0 0,0 0 0,0 0 0,0 0 0,0 0 0,0 0 0,0-1 0,0 1 0,0 0 0,0 0 0,0 0 0,0 0 0,-1 0 0,1 0 0,0 0 0,0 0 0,0 0 0,0 0 0,0-1 0,0 1 0,0 0 0,0 0 0,0 0 0,0 0 0,0-1 0,0 1 0,0 0 0,0 0 0,0 0 0,0-1 0,1 1 0,-1 0 10,0-2-19,2-2 1,-1 2 0,0-1 0,1 0 0,0 1 0,-1-1 0,2 1-1,-2-1 1,2 1 0,-1-1 0,1 2 0,-1-2 0,1 2 0,0-2 18,12-11-178,-14 14 184,11-14-301,-7 13-96,-10 9 121,12-12 359,-6 4-84,-1 0 1,0 0-1,1 0 0,-1 0 1,0 0-1,0-1 1,1 1-1,-1 0 1,1 0-1,-1 0 0,1-1 1,-1 1-1,0 0 1,1 0-1,-1-1 0,0 1 1,0 0-1,0 0 1,0 0-1,1-1 0,-1 1 1,0 0-1,0-1 1,1 1-1,-1-1 0,0 1 1,0-1-1,0 1 1,0-1-6,0 1 9,0 0 1,0 0-1,0 0 1,1 0-1,-1-1 1,0 1-1,0 0 1,0-1-1,0 1 1,0-1-1,0 1 1,0 0 0,1-1-1,-1 1 1,0 0-1,0 0 1,0-1-1,1 1 1,-1 0-1,0 0 1,0 0-1,0 0 1,0 0-1,0 0 1,1-1-1,-1 1 1,0 0 0,1 0-1,-1 0 1,0 0-1,1 0 1,-1-1-1,1 1 1,-1 0-1,0 0 1,0 0-1,0 0 1,1 0-10,7 10-110,-8-9 106,0 0 0,0-1 1,1 1-1,-1 0 0,1 0 1,0 0-1,-1-1 0,1 1 0,-1-1 1,1 1-1,0 0 0,0 0 0,0-1 1,0 1-1,-1-1 0,1 0 0,0 1 1,0-1-1,0 1 4,34 0-103,-18 0 175,0-1 0,0 0 0,0-1 0,2-1-72,-15 1 52,0 1 0,0-1 0,0 0 0,0-1 0,0 1 0,0-1 0,0 0 0,0 1 0,-1-2 0,1 1 0,-1-1-1,1 1 1,-1-1 0,0 0 0,0 1 0,0-2 0,-1 1 0,2-3-52,-3 5-46,0 1 0,0-1 0,-1 0 0,1 0 0,-1 0 0,0 0 0,0 0 0,1 0 0,-1 0 0,0 0 1,1 1-1,-1-1 0,0 0 0,0-1 0,0 2 0,0-1 46,-1 0-15,1 1 0,0 0 0,-1-1 0,1 1 1,0 0-1,-1 0 0,1 0 0,-1-1 0,1 1 0,-1 0 0,1 0 1,-1 0-1,1 0 0,0 0 0,-1 0 0,1 0 0,-1 0 0,1 0 0,-1 0 1,0 0-1,1 1 0,-1-1 0,1 0 0,0 0 0,0 1 0,-1-1 1,1 0-1,-1 0 0,1 1 0,-1-1 0,1 1 0,0-1 15,-11 4-39,4 1 46,1-2-1,-1-1 1,0 1-1,0-1 1,0 0-1,-8 1-6,0 1 82,13-3-86,1 1-1,-2-2 1,2 1 0,-2-1-1,1 1 1,0-1 0,0 0 0,0 1-1,0-1 1,0 0 0,-1 0-1,2 0 1,-2-1 0,-1 0 4,4 1 0,0 0 1,0 0 0,-1 0 0,1 0-1,0 0 1,0 0 0,0-1 0,0 1-1,0 0 1,0 0 0,0-1 0,0 1-1,0 0 1,-1-1 0,1 1-1,0 0 1,0-1 0,0 1 0,0 0-1,0-1 1,0 1 0,0 0 0,0 0-1,0 0 1,0 0 0,0-1 0,0 1-1,1 0 1,-1-1 0,0 1-1,0-7 202,-1-3-336,1 10 135,0 0 0,1-1 0,-1 1 1,0 0-1,0-1 0,0 1 0,0 0 1,0-1-1,0 1 0,0 0 0,0 0 1,0-1-1,0 1 0,0 0 0,0 0 1,0 0-1,0 0 0,0-1 0,0 1 1,-1 0-1,1 0 0,0-1 0,0 1 1,0 0-1,0-1 0,-1 1 0,1 0 0,0 0 1,0 0-1,0-1 0,-1 1 0,1 0 1,0 0-1,0 0 0,-1 0 0,1 0 1,0 0-1,0 0 0,0 0 0,0 0 1,0 0-1,-1 0 0,1 0 0,0 0 1,-1 0-1,1 0 0,0 0 0,-1 0 1,1 0-1,0 0 0,-1 0 0,1 0-1,0 0-1,0-1-1,0 1 0,0 0 0,0 0 0,0-1 1,-1 1-1,1 0 0,0-1 0,0 1 1,0 0-1,-1-1 0,1 1 0,0 0 1,0-1-1,0 1 0,0 0 0,0 0 1,0 0-1,0 0 0,0-1 0,0 1 0,0 0 1,0-1-1,0 1 0,0 0 0,0-1 1,0 1-1,0 0 0,0-1 0,0 1 1,0 0-1,1 0 0,-1 0 0,0 0 1,0-1-1,0 1 0,1 0 0,-1-1 2,4-2-79,1 11 76,-5-7 8,0-1-1,0 0 1,1 0 0,-1 0 0,0 1-1,0-1 1,0 0 0,0 1 0,1-1-1,-1 0 1,0 1 0,1-1 0,-1 0-1,0 1 1,0-1 0,1 0 0,-1 1-1,0-1 1,0 0 0,0 0-1,1 0 1,-1 0 0,0 0 0,1 0-1,-1 0 1,1 0 0,-1 0 0,0 0-1,1 0 1,-1 0 0,0 0 0,0 0-1,1 0 1,-1 0 0,0 0 0,1 0-1,-1 0 1,1 0 0,-1 0 0,0 0-1,1 0 1,-1 0 0,1 0-1,-1 0 1,0 0 0,0-1 0,0 1-1,0 0 1,1 0 0,-1-1 0,0 1-5,1-1-1,0 1 1,0-1-1,-1 1 1,0 0-1,1-1 1,0 1-1,0 0 1,-1 0 0,1 0-1,-1 0 1,1 0-1,0 0 1,0 0-1,0 0 1,-1 0-1,1 0 1,-1 0-1,1 0 1,0 0-1,0 0 1,0 0 0,-1 0-1,0 0 1,1 0-1,0 1 1,0-1-1,0 1 1,0 0 43,-1-1-1,0 0 0,1 1 1,0-1-1,0 0 0,-1 1 0,1-1 1,-1 0-1,1 0 0,0 0 1,-1 0-1,1 0 0,0 0 1,-1 0-1,1 0 0,0 0 1,0 0-1,-1 0 0,1 0 0,0 0 1,-1-1-1,1 1 0,-1 0 1,1-1-1,0 1 0,0 0 1,-1-1-1,0 1 0,1-1-42,0 0 14,0 1 1,0 0-1,0-1 0,-1 1 0,1 0 0,0-1 0,0 1 0,0 0 0,-1-1 1,1 1-1,0 0 0,0 0 0,0 0 0,-1 0 0,1 0 0,0 0 0,0 0 1,0 0-1,0 0 0,-1 0 0,1 1 0,0-1 0,1 1-14,-2-1 32,0 0 1,1 0-1,0 1 0,-1-1 0,1 0 0,0 0 0,-1 0 1,1 0-1,-1 0 0,0 0 0,1 0 0,0 0 0,-1 0 0,1-1 1,0 1-1,-1 0 0,0 0 0,1 0 0,-1-1 0,1 1 1,0-1-33,-1 1-5,1 0 1,-1-1 0,0 1 0,1 0 0,-1 0 0,1 0 0,-1 0 0,1 0 0,0 0 0,-1 0 0,1 0 0,-1 0 0,0-1 0,1 1 0,0 1 0,-1-1-1,1 0 1,-1 0 0,1 0 0,-1 0 0,0 0 0,1 0 0,0 0 0,-1 0 0,1 0 0,-1 1 0,1-1 0,-1 0 0,1 1 0,-1-1 0,0 1 4,2 0 76,0 1 0,0-1 0,0 1 0,0-2 0,1 1 0,-2 0 0,2 0 0,-1 0 0,0-1 0,0 1 1,1-1-77,0 1 0,-1 0 1,2 0 0,-2 0-1,0-1 1,1 1 0,-1 1 0,1-1-1,1 2 0,-2-3 63,0 1 0,0 0 0,1-1 0,-1 0 1,1 0-1,-1 0 0,1 0 0,-1 0 0,0 0 0,1 0 0,-1 0 0,1 0 0,-1-1 0,1 0 0,-1 0-63,16-1 361,-7 2-291,-1 1 0,1 1 1,-1 0-1,0 1 0,0-1 1,7 5-71,-4-3 47,-9-2 30,1-1 1,-1 1-1,0 0 0,0 1 1,0-1-1,1 1 0,-1 0 1,-1 0-78,-1-2 25,0 0 0,0 0 1,-1 0-1,2-1 0,-2 0 0,1 1 1,0-1-1,0 0 0,0 1 0,0-1 1,0 0-1,0 0 0,1 0-25,16 3 312,10 3-293,-11-3 20,-5 0 29,0-1 0,1-1-1,12 0-67,-11-7 130,-15 6-125,0 0 1,1 0-1,-1-1 1,0 1-1,1 0 1,-1 0-1,0 0 1,0 0-1,1 0 1,-1 0-1,0 0 1,0 0 0,0 0-1,0 0 1,0 0-1,0-1 1,0 1-1,1 0 1,-1 0-1,0-1 1,0 1-1,0 0 1,0 0-1,0-1 1,0 1-1,1 0 1,-1-1-1,0 1 1,0 0-1,0 0 1,0 0 0,0 0-1,0 0 1,0-1-1,0 1 1,0 0-1,0 0 1,0-1-1,0 1 1,-1 0-1,1-1 1,0 1-1,0 0 1,0 0-1,0-1 1,0 1-1,-1 0-5,-11-6-67,0 0-1,-1 1 1,-12-3 67,17 6 8,1 1 0,0 0 0,0 1 0,0-1 0,-1 1 0,-2 1-8,-35 4-112,39-3 109,0-1 0,-1 0 1,1 0-1,-1-1 0,1 0 1,-6-2 2,-15-1 7,2-1 35,0 0-1,-8-3-41,25 4-8,2 1-49,0 0 1,-1 1-1,2-1 0,-2 1 1,1 0-1,-1 1 0,1 0 1,-1 0-1,1 0 1,-1 0-1,0 1 0,-3 1 57,-18 1-222,23-3 175,1 0-1,-1 0 1,1 1 0,0 0-1,-1 0 1,0 0 47,5-1-1,0 0 1,0 0-1,0 0 1,0 0-1,0 0 1,0 0-1,0 0 1,0 0-1,0 0 1,0 0-1,0 0 1,0 0-1,0 0 1,0 0-1,-1 0 1,1 0-1,0 0 1,0 0-1,0 0 1,0-1-1,0 1 1,0 0-1,0 0 1,0 0-1,0 0 1,0 0-1,0 0 1,-1 0-1,1 0 1,0 0-1,0 0 1,0 0-1,0 0 1,0 0-1,0 0 1,0 0-1,0 0 1,0 0-1,0 0 1,0 0-1,0 0 1,0 0-1,0 0 1,0 0-1,0-1 1,0 1-1,0 0 1,0 0-1,0 0 1,0 0-1,0 0 1,0 0-1,0 0 1,0 0-1,0 0 1,0-1-1,1 1 1,-1 0-1,0 0 1,3-9-52,8-8-122,-2 9 216,-7 6-73,0-1 0,2 2 1,-2-2-1,1 2 0,0-1 0,3-1 31,-5 2-3,0 1 1,1 0-1,-2-1 0,2 1 0,-1 0 0,1 0 0,-2 0 0,2 0 1,-1 0-1,0 0 0,0 0 0,1 0 0,-1 1 0,0-1 0,0 1 0,0-1 1,1 0-1,-2 0 0,2 1 0,-1 0 0,0 0 3,1 0 13,-1 0 1,1-1-1,-1 0 0,1 1 1,-1-1-1,1 0 0,0 1 0,-1-1 1,1 0-1,0 0 0,0 0-13,0 0-7,-1 0-1,1 0 1,0 0-1,-1 0 1,1 0 0,-1 1-1,1-1 1,0 1-1,-1-1 1,1 0-1,0 2 8,2 0 46,1-1 0,-1 1 0,0-1 0,0 1 0,0-2 0,0 1 1,0-1-1,3 1-46,19 3-17,-20-2 144,1-1 0,-2-1-1,2 0 1,3 0-127,22 3 261,-18-1 25,-8-1-227,0 0 0,-2 1 0,2-1 0,-1 1 0,1 0 0,1 1-59,20 8 155,-21-8-267,0-1-1,0 1 1,0 0-1,0 0 0,2 3 113,-5-4-550,-2-1 0,2 2 0,-2-2 0,1 2-1,0-1 1,0 1 0,0-1 0,-1 1-1,0-1 1,1 1 0,-1-1 0,-1 1-1,1 0 1,0-1 0,0 2 550,1 10-3621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22:20.222"/>
    </inkml:context>
    <inkml:brush xml:id="br0">
      <inkml:brushProperty name="width" value="0.1" units="cm"/>
      <inkml:brushProperty name="height" value="0.1" units="cm"/>
      <inkml:brushProperty name="color" value="#008C3A"/>
    </inkml:brush>
  </inkml:definitions>
  <inkml:trace contextRef="#ctx0" brushRef="#br0">4131 113 6400,'0'-2'253,"0"0"-1,0 1 1,0-1 0,-1 0-1,1 1 1,-1-1 0,1 1 0,0-1-1,-1 0 1,1 1 0,-1 0 0,0-1-1,0 1 1,0 0 0,0-1-1,0 1 1,0 0 0,0 0 0,0 0-1,-1-1 1,1 1 0,0 1 0,0-1-1,-1 0 1,1 0 0,-1 0-253,-5-1 86,0-1 0,0 1 1,0 0-1,-1 1 0,-2-1-86,-6-1 304,-16-3 419,-21 0-723,-15-3 445,-65-10 192,-1 6 0,-86 5-637,23 11 353,-99 19-353,46 10-48,97-1 18,1 7 1,2 5 29,-294 117-96,289-94 274,-62 41-178,121-54 460,3 4 1,-58 49-461,69-42 214,4 4 1,2 2 0,3 4-1,-16 26-214,52-53 38,2 1 0,3 3 0,2-1 0,1 3-1,4 1 1,2 0 0,1 2 0,4 1-1,2 0 1,2 2 0,4-1 0,0 16-38,4 18 1219,6 73-1219,2-63 583,-2-99-546,0 0-1,-1-1 0,1 2 1,-1-2-1,0 1 0,1 0 1,0-1-1,-2 2 0,1-2 0,0 1 1,0-1-1,-1 1 0,0-1 1,1 1-37,-4 2 189,0 1-1,0-1 1,-1 0 0,-3 3-189,-14 12 326,15-11-315,6-8-5,0 1 0,1 0 1,-1 0-1,0 0 0,1-1 1,-1 0-1,1 1 0,-2-1 1,2 0-1,-2 0 0,1 1 1,0-1-1,0-1 0,0 1 1,-1 0-1,1-1 0,0 1 1,0 0-1,0-1 0,-1 0 1,0 0-7,-16 5 28,4 0-30,1 0 2,12-4 0,0 0 0,1 0 0,-1-1 0,1 1 0,-1-1 0,0 0 0,1 1 0,-2-1 0,2 0 0,-1 0 0,0 0 0,0 0 0,0 0 0,1 0 0,-3-1 0,-2 0 18,0-1 1,0 0-1,0 2 0,0-1 0,0 1 0,-1-1 0,1 2 0,-2-1-18,-6 0-11,12 1 7,-13-5 2,13 4-4,0-1 0,1 0-1,-1 0 1,0 0 0,0 0-1,0 0 1,1 0 0,-1-1-1,0 2 1,2-2 0,-2 0-1,0 1 1,2 0 0,-2-1-1,1 0 1,0 1 0,0-2-1,0 2 1,0-1 0,0 0 0,1 0-1,-1 0 7,-1-4 22,1 4 26,1 2-27,0 0-63,0-22 90,0 0-123,0 20 123,0 2-47,0-1 0,0 1 0,-1 0 0,1-1 0,0 1 1,0-1-1,0 1 0,0-1 0,0 0 0,0 1 0,0-1 0,0 1 0,0 0 0,0-1 0,0 1 0,0-1 0,0 0 1,1 1-1,-1-1 0,0 1 0,0 0 0,1-1 0,-1 1 0,0-1 0,1 1 0,0-1-1,6-12-172,1 0-1192,-11 8-1393,-3 0 1150,-17-16-5145,7 3 3062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12:43.522"/>
    </inkml:context>
    <inkml:brush xml:id="br0">
      <inkml:brushProperty name="width" value="0.1" units="cm"/>
      <inkml:brushProperty name="height" value="0.1" units="cm"/>
      <inkml:brushProperty name="color" value="#BB5B18"/>
      <inkml:brushProperty name="inkEffects" value="bronze"/>
      <inkml:brushProperty name="anchorX" value="0"/>
      <inkml:brushProperty name="anchorY" value="0"/>
      <inkml:brushProperty name="scaleFactor" value="0.5"/>
    </inkml:brush>
  </inkml:definitions>
  <inkml:trace contextRef="#ctx0" brushRef="#br0">1 173 4736,'0'0'0,"2"0"2240,1-3-2278,0 0 502,0-1-394,1 1 122,0-2 288,0 1 32,0 0-283,1 0 139,1 0 59,1-1-139,2-1 48,2-1-166,1 1 81,4-1-107,3-1 27,4 0 101,4 0 80,6 2-240,7 2-32,6-1-38,8 2 33,5-1-54,7-1 91,3 0 48,5-1 64,3-1 27,4 0 74,2 0-127,3 0 79,3 0-138,1 2 37,3 2-240,2 1 26,2 1 92,1 3-1,4 2 6,2 2-70,2 4-53,3 1 48,2 4 16,-1 1 69,0 2-53,-4 1-16,-3 0 43,-4 0 21,-6-2 32,-5-1 32,-6-1-5,-5 2 5,-6-1-187,-6 3 16,-6 1 22,-4 2-16,-5 0 42,-5 1 64,-3-1-53,-5-1-16,-4-1 118,-2-1-38,-4-2 53,-3 0-10,-1-2-70,-4 0-53,-2 0 123,-3-1-43,-2-2-22,-3-1-63,-3-1 53,-1-2 16,-2-2 32,-2 0 32,-1-1-5,0-2 5,1 0-75,0-1-53,1 1-64,3 0 48,0 2-59,2 0 17,1 1 68,-2 0 54,0 1-122,-1-1 42,-2-1 21,0 1 64,-2-3-53,-1 0-16,0 1 118,0-1-38,0-2-22,-1 0-63,2 1 53,0 0 16,2-2-43,-1 1 91,1 0-26,-2-1 47,1 0-11,-2 0 6,-2 0-74,-1-1 58,-2 0-96,-1-3 101,-2 1-106,1-3-6,-2 0 38,0-2 21,-2-1-43,-3-1-21,-1-1 43,-5-2-54,-7-2-96,-9-4 27,-10-1-53,-11-4 122,-9-1-37,-8 1 128,-5-1-144,-5 4 48,-5 1 22,-4 4-12,-6 3 6,-5 3 0,-7 1 0,-10 0 0,-14 1-112,-15-2 107,-14-2-75,-10-3 21,-1 0 219,4-3 11,10-1-64,10 0-81,11 1 22,14 1-53,10 3-102,13 2 102,11 2 0,10 4 74,7 3-53,6 2-16,6 1 43,6 3-54,7 0 16,5 0-5,9 0 0,7-2 75,8 1-246,6 1 113,9-1-342,6 1 53,8 0 43,7 3 11,6-2 224,4 1-22,7 0-16,4-1 17,8-1 68,6 0-20,10 0-65,9-1 22,12 3 63,12-1-20,12 4-65,13 2 96,14 3 6,13 5 0,9 5 5,11 5 0,4 4 0,2 3 74,-1 3-58,-3 1-16,-8-4 267,-7-3 106,-10-3-90,-7-4 48,-8-3-235,-8-3-48,-8-4 74,-7-2-36,-8-2-28,-9-5-63,-7-2 53,-8-3-59,-9-3-95,-8-3 100,-7-4-186,-7-3 16,-6-3-160,-5-3 0,-2 0-122,-2-1-12,-2 0 33,-2 0 21,-1 2 107,-2 3 122,-2 1 86,-3 3 63,-2 4-79,-2 2 32,-2 2 63,-3 2-20,-2 1-140,-1 1 81,-2 2 42,0 1 22,-1 1-75,-2 1 101,0 2 6,-2 0 74,-3 3 22,-1-1 37,-3 2-5,-3 2 5,-3-1-75,-5 0 59,-4 0 53,-8 0 134,-5-2-182,-7 0-47,-6-1 47,-5 0-26,-4-1-33,-4-1-63,-6-1 53,-7 0 16,-5-2 32,-9-3 107,-7-2-214,-7-3 32,-4-4-15,-2-1 68,0 0 92,-2 0 127,1-3-250,1 1 10,2 1-48,0-3 1,2-2-6,0-1 0,2-2 74,2-3 17,2-2-38,2-1-58,3-3 53,5-1 16,4-1-117,6 0 37,6-1 21,6 1-10,8 1-331,5 1-54,7 1-676,6 4-17,6 2-5903,7 0 4895,9 4-944</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34:00.214"/>
    </inkml:context>
    <inkml:brush xml:id="br0">
      <inkml:brushProperty name="width" value="0.1" units="cm"/>
      <inkml:brushProperty name="height" value="0.1" units="cm"/>
      <inkml:brushProperty name="color" value="#008C3A"/>
    </inkml:brush>
  </inkml:definitions>
  <inkml:trace contextRef="#ctx0" brushRef="#br0">1731 2312 6016,'-1'0'106,"0"5"287,-1-1 0,0 0 0,-1-1 0,1 1 0,-1-1 0,-2 3-393,5-5 42,-1-1 1,1 1 0,-1 0-1,0-1 1,0 0 0,0 0-1,1 1 1,0-1 0,-1 0-1,0 1 1,0-1 0,0 0-1,1 1 1,-1-1 0,0 0-1,0 0 1,0 0 0,0 0-1,1 0 1,0 0 0,-1 0-1,0 0 1,0 0 0,0-1-1,1 1 1,-1 0 0,0-1-1,0 1 1,0 0 0,1-1-1,0 1 1,-1 0 0,0 0-1,0-1 1,1 0 0,-1 1-1,0-1 1,1 0 0,0 1-1,-1-1 1,1 1 0,-1-1-1,1 0-42,-3-5 19,-1 1 0,2 0 0,0-1-1,-1 0 1,2 0 0,-1 0 0,0 0-1,1 0 1,1 0 0,-1 0 0,0-1-1,1-3-18,0 2 15,-4-85 402,4 0 0,5 0-1,3 1 1,13-54-417,92-364 1166,-108 490-1183,-3 13 12,109-415 269,-70 294-793,4 0-1,18-23 530,-23 68-1626,-2 15-1478</inkml:trace>
  <inkml:trace contextRef="#ctx0" brushRef="#br0" timeOffset="1">1801 2237 6656,'-13'35'2464,"9"-45"-1920,-1-13-32,5-3-128,0-31 352,9-34 256,9-27 320,7-40 160,14-24-800,18-19 255,26-23 129,18 1-544,3-1-256,-4 17-128,-12 32 32,-11 31-2527,-11 25-1121,-19 29-992</inkml:trace>
  <inkml:trace contextRef="#ctx0" brushRef="#br0" timeOffset="2">1831 2322 2688,'-2'-11'286,"-7"-52"1002,2-8-1288,6 49 362,1 0 1,1 0-1,1 1 1,0-1-1,3-4-362,0-2 393,2 1 0,1-1-1,1 2 1,1 0-1,13-25-392,-16 39 297,117-198 3966,158-194-237,-108 177-3249,-66 88-498,-92 120-248,391-523-2189,-288 375-1970</inkml:trace>
  <inkml:trace contextRef="#ctx0" brushRef="#br0" timeOffset="3">1879 2189 7040,'-13'8'2624,"4"-16"-2048,13-3 0,1-3-96,4-16-160,8-17 64,10-21 160,17-17 32,20-17-288,24-23-32,16-15 64,10 3-256,16-5-32,4 7-256,-6 13 0,-10 18-3584</inkml:trace>
  <inkml:trace contextRef="#ctx0" brushRef="#br0" timeOffset="4">2197 1916 8320,'18'-26'3072,"-5"6"-2400,13-10 192,-9 17-64,14-6-512,8-4-64,10-16-1376,2-4-544</inkml:trace>
  <inkml:trace contextRef="#ctx0" brushRef="#br0" timeOffset="5">1861 2376 5888,'-2'2'362,"0"0"-102,-1-1 1,1 1 0,-2-1-1,2 0 1,0 0-1,-2 0 1,1 0-1,1 0 1,-2 0-1,1-1 1,1 0-1,-2 0 1,-1 0-261,-38 8 448,8-9 268,0-1 0,0-1 0,0-2 1,-27-7-717,38 4 333,0 1 1,0-2-1,2-1 1,-1-1 0,1-1-1,0 0 1,-5-6-334,-15-16 151,0 0 0,3-3 0,1-1 0,2-2 0,1-1 0,-8-18-151,-53-82-3226,-21-51 3226,30 44-3168,12 11-357</inkml:trace>
  <inkml:trace contextRef="#ctx0" brushRef="#br0" timeOffset="6">1844 2400 4096,'-4'0'128,"1"-1"-1,0 1 1,0-1 0,-1 0-1,1-1 1,1 1 0,-2 0-1,1-1 1,1 1 0,-2-1-1,2 0 1,-1 0 0,0-1-1,1 2 1,-1-2 0,1 1-1,0-1-127,-19-16 86,6 7 76,12 9-6,0 0 1,-1 0-1,1 0 0,-2 0 1,-2-1-157,-8-5 814,10 7-508,0-1 1,0 1 0,-1-1-1,1 1 1,0 0-1,0 1 1,-6-1-307,-4-2 398,1-1 0,0 0 1,0-1-1,1 0 0,-1-2 0,1 1 1,-10-9-399,21 15 70,-26-18 455,1-2-1,1 1 0,2-3 1,-1-1-525,-91-103 736,109 119-711,-51-61-32,1-4 1,4-2 0,2-4 6,22 30-543,3-1 1,1-1 0,3-2 0,3 0-1,-8-32 543,7-7-3514</inkml:trace>
  <inkml:trace contextRef="#ctx0" brushRef="#br0" timeOffset="7">1801 2219 4096,'-1'2'149,"0"1"0,-1-1 0,1 1 0,0-1-1,-2 1 1,2-1 0,-1 1 0,0-2 0,0 2 0,-1-2 0,1 1 0,-2 0-149,3-1 86,-1 0 1,2-1-1,-2 1 1,1-1-1,0 1 1,0-1-1,-1 0 1,1 0-1,0 0 1,-1 0-1,0 0 1,2 0-1,-2 0 1,0 0-1,2-1 1,-2 1-1,0 0 1,1-1-1,0 0 1,0 1-1,-1-1 1,2 1-1,-2-1 1,1 0-1,0 0 1,0 0-1,0 0-86,-1 1 114,1-1 0,1 0 0,-2 1-1,1-1 1,0 1 0,0-1 0,-1 1 0,1 0-1,0 0 1,-1 0 0,1 0 0,0 0-1,0 0 1,-1 0 0,1 0 0,0 0-1,-1 0-113,-25 8 708,6-3 85,15-5-540,1 0 0,0 0 0,-1-1 0,0 0 0,1 0-1,0 0 1,0-1 0,0 0 0,-1 0 0,1 0 0,0 0 0,-3-3-253,-1-2 280,0 1 0,1 0 0,-1-1 0,2-1 0,-1 1-1,-1-4-279,-24-32 617,2 0-1,-5-15-616,27 43 58,-69-120-719,-47-119 661,44 70-2199,60 130-96,3-1 0,-5-27 2295,3-29-3473,20 111 3458</inkml:trace>
  <inkml:trace contextRef="#ctx0" brushRef="#br0" timeOffset="8">1627 2553 6656,'-11'8'3511,"10"-7"-3442,1 0 0,-2 0 0,1 0 1,0 0-1,0 0 0,0 0 0,-1-1 1,1 1-1,0-1 0,0 0 0,-1 1 1,2 0-1,-2-1 0,0 0 0,1 1 0,0-1 1,-1 0-1,0 0-69,-21-2 988,0 0 1,0-2-1,0 0 0,-4-3-988,-41-7 1593,-80-11 1202,-25-15-2795,115 25 168,1-4 0,1-2 0,1-2 0,-26-16-168,27 7-71,3-2 0,0-1 0,-3-7 71,-136-128-848,132 114-556,2-3 0,2-2 0,2-2 0,-36-62 1404,20 6-4181</inkml:trace>
  <inkml:trace contextRef="#ctx0" brushRef="#br0" timeOffset="9">1500 2282 5760,'-3'4'2672,"2"-1"-2524,1-2-117,0 0 0,0 0 0,0 0 1,0 0-1,-1-1 0,1 0 0,-1 1 1,1 0-1,-1 0 0,1-1 0,-1 1 0,1-1 1,0 0-1,-1 1 0,1-1 0,-1 1 1,0 0-1,0-1 0,0 1-31,-10 8 32,9-8 29,0 1-1,0 0 1,0-1-1,-1 1 0,1 0 1,0-2-1,-1 2 1,1-1-1,-2 0-60,-5 1 627,-1 0 1,-1-1-1,1-1 1,1 0-1,-2 0 1,1-1-1,-8-2-627,4 2 216,-49-5 603,1-3 1,-11-5-820,51 9 105,0-2 1,1 0 0,0-1-1,1-1 1,-1-2 0,2 1-1,-19-14-105,7-2-16,0-1 0,1-2 0,3 0 0,-15-20 16,-20-29-935,4 0 0,-13-31 935,1-11-5815,-16-46 5815,20 25-3482</inkml:trace>
  <inkml:trace contextRef="#ctx0" brushRef="#br0" timeOffset="10">1309 2124 4992,'-20'24'2003,"9"-10"-1537,0 0 0,-2-1 1,-10 10-467,18-19 211,1-1 1,0 0-1,-1 0 1,0 0 0,0-1-1,0 0 1,0 0-1,0 0 1,0 0 0,0-1-1,0 0 1,-1 0-1,1 0 1,0-1 0,-1 1-212,-32-1 1054,1-2 0,-1-1 0,2-2 0,-6-3-1054,23 3 152,1 0 0,0-1 0,0-1 0,0-1 0,1 0 0,0-1 0,0-1 0,1-1-1,-2-3-151,-29-25-164,2-2 0,-29-35 164,-76-100-2034,68 69-371,6 1-1371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34:06.937"/>
    </inkml:context>
    <inkml:brush xml:id="br0">
      <inkml:brushProperty name="width" value="0.1" units="cm"/>
      <inkml:brushProperty name="height" value="0.1" units="cm"/>
      <inkml:brushProperty name="color" value="#008C3A"/>
    </inkml:brush>
  </inkml:definitions>
  <inkml:trace contextRef="#ctx0" brushRef="#br0">1765 2401 4480,'1'0'148,"0"1"1,0-1-1,-1 0 1,1 1 0,-1-1-1,1 1 1,-1-1-1,1 0 1,0 0-1,-1 1 1,1 0-1,-1-1 1,0 1-1,0 0 1,1-1-1,-1 0 1,1 1-1,-1 0 1,1-1-1,-1 2-148,9 17 1175,-4-6-366,-4-11-721,2 1 0,-1 0 0,0 0 0,0 0 0,2-1 1,-2 1-1,1-1 0,0 1 0,0-2 0,-1 1 0,2 0 0,-1 0 0,0-1 0,1 0 0,0 1 0,-1-1 0,0 0 0,1-1 0,-1 1 0,1-1 0,0 0 0,-1 1 0,1-1-88,7-1 142,0 1 0,0-1 0,-1 0 0,2-2 0,-2 1 0,1-1 0,1-1-142,11-5 384,-2 0 0,1-1 0,-1-1 0,18-14-384,13-12 1088,11-14-1088,23-24 1431,70-80-1431,68-97 782,-111 116-1577,43-74 795,-28 12-1301,-124 189 1243</inkml:trace>
  <inkml:trace contextRef="#ctx0" brushRef="#br0" timeOffset="576.716">2185 2146 7168,'18'15'2720,"-1"-5"-2112,24 21 384,-24-15 32,12 1-544,12 7-96,3-8-256,20-11-32,6-22-32,9-14 224,14-26 128,4-39 160,13-51 32,4-14 32,2-29-1,4-28-351,-12 9-160,-9-3-4831</inkml:trace>
  <inkml:trace contextRef="#ctx0" brushRef="#br0" timeOffset="1559.007">1967 2489 6144,'-3'6'860,"0"9"1586,2-16-2412,0-1 1,0 0-1,0 1 0,0-1 0,0 0 0,0 1 0,-1-1 0,1 0 0,-1 2 0,1-2 0,-1 1 0,1 0 0,-1 0-34,2 0 11,-20-12 495,-1 0 0,0 0 0,-8-1-506,11 4 322,-11-4 994,1-3 0,-23-17-1316,36 22 393,0 0 0,1-1 0,0 0 0,2-2 0,-10-12-393,2-3 220,1 0 1,1 0 0,2-2-1,-10-31-220,-4-17-173,-6-43 173,6 4-1384,6 0 0,-2-51 1384,5-48-3914</inkml:trace>
  <inkml:trace contextRef="#ctx0" brushRef="#br0" timeOffset="2211.479">1409 2288 6528,'0'1'135,"-1"0"0,1 1 1,-1-1-1,0 0 0,0 0 0,0 0 1,0 0-1,0 0 0,0 0 0,0 0 0,0 0 1,0 0-1,-1 0 0,1-1 0,0 0 1,0 1-1,-1-1 0,1 1 0,0-1 1,-1 1-1,1-1 0,0 0 0,-1 0 1,0 1-1,2-1 0,-2 0 0,0-1 1,2 1-1,-2 0 0,0 0 0,2-1 1,-2 1-1,0-1 0,1 0 0,0 1 1,0 0-1,-1-1 0,2 0 0,-2 0-135,-14-9 576,5 3-276,0 0 0,0 2 0,0 0 0,-3-2-300,-60-18 887,-15-7 2503,-2-5-3390,-151-76 2828,184 83-2458,1-4-1,3-1 0,-4-7-369,-23-24-115,4-3-1,2-5 1,-23-31 115,69 71-794,1-1 1,2-1-1,1-1 0,3-2 1,-2-6 793,-2-14-4965,2-4 4965</inkml:trace>
  <inkml:trace contextRef="#ctx0" brushRef="#br0" timeOffset="2813.118">1398 2426 7680,'-10'0'815,"-1"-2"0,2 0 0,-1 1 0,0-3 0,0 2 0,1-2 0,-1 1-815,-21-9 492,-29-6-459,-99-31 2066,-70-36-2099,179 64 359,1-3-1,1-2 0,1-2 1,1-2-1,2-2 0,-21-22-358,-18-28-388,4-4 0,-17-27 388,73 85-344,-47-60-5351,-5-16 5695,11 8-3920</inkml:trace>
  <inkml:trace contextRef="#ctx0" brushRef="#br0" timeOffset="3445.011">1743 2228 6144,'-1'0'105,"1"1"0,0-1 1,0 0-1,0 0 0,0 0 1,-1 0-1,1 0 0,0 1 0,0-1 1,-1 0-1,1 0 0,0 1 1,-1-1-1,1 0 0,0 0 1,-1 0-1,1 1 0,0-1 0,0 0 1,0 0-1,0 0 0,-1 0 1,1 0-1,-1 0 0,1 0 1,0 0-1,-1 0 0,1 0 0,-1 0 1,1 0-1,0 0-105,-1 0 12,0 0 0,0 0 0,0 1 0,0-1-1,0 0 1,0 1 0,0-1 0,0 0 0,0 0 0,0 1 0,0-1-1,0 1 1,0 0-12,-11 10 360,0 1 0,0-2 0,-1 0-1,0-1 1,-1 0 0,0-1 0,-1-1-1,1 0 1,-2-1 0,2 0 0,-17 2-360,-14 1 662,-2-1 1,1-3 0,-1-2 0,1-2-1,0-2 1,-4-2-663,-37-7 534,1-3 1,-68-21-535,46 6 368,3-5 0,-23-13-368,84 28-698,2-1 1,1-4-1,0 0 0,2-2 0,1-2 0,-25-22 698,-21-33-3616,8-1-490</inkml:trace>
  <inkml:trace contextRef="#ctx0" brushRef="#br0" timeOffset="4224.936">2231 2384 3968,'-13'10'531,"0"-1"1,-1-1 0,-1 0-1,0-1 1,-6 3-532,15-8 91,0 0 1,0 0-1,1 0 1,-2-1-1,1-1 1,1 1 0,-2 0-1,1-1 1,0 0-1,0-1 1,0 0-1,0 1 1,-1-1-1,2-1 1,-1 0-1,0 0-91,1 0 53,0-1-1,0 0 0,1-1 0,0 1 0,-1 0 0,1 0 0,0-1 0,0-1 1,1 1-1,0 0 0,0 0 0,-1-1 0,2 1 0,-1-2-52,-3-5 176,0-1 1,1 0-1,0 0 0,2-1 0,-2-4-176,0-7 407,1-2 0,1 1 0,1-1 0,1 1 0,2-1 0,0-3-407,3-9 680,1 1 0,3 0 0,9-32-680,18-28 1372,2 2-1,33-55-1371,-58 125 129,195-380 906,-70 178-3854,66-118-5524,-115 176 4007</inkml:trace>
  <inkml:trace contextRef="#ctx0" brushRef="#br0" timeOffset="4741.829">2231 2171 8448,'35'-64'3168,"1"-16"-2464,10-48 128,-19 47 0,19-35-416,24-33-64,27-36-192,19-12-128,15 3 0,1 3-960,1 17-416,-13 23-2464</inkml:trace>
  <inkml:trace contextRef="#ctx0" brushRef="#br0" timeOffset="5326.547">1748 2292 6656,'-7'10'664,"6"-9"-531,-1 2 0,1-1 0,-1 0 1,1 0-1,-1 0 0,0 0 0,0 0 0,0 0 0,0-1 1,0 1-1,0-1 0,-1 1 0,2-2 0,-2 2 1,1-1-1,-1 0 0,1-1 0,-1 1-133,-3 1 133,4-1-27,1-1 0,-1 1 0,0-1 0,1 0 0,-2 1 0,2-1 0,-1 0 0,0 0 0,0 0 0,0 0 0,1 0 0,-2 0-1,2-1 1,-1 1 0,0 0 0,1 0 0,-2-1 0,2 0 0,-1 0 0,0 0 0,1 0 0,-1 0-106,-4-5 175,0 0 1,0 0-1,0-1 0,1 1 1,0-1-1,0 0 0,1-1 1,0 1-1,1-1 0,-3-5-175,-5-16 473,3-1 0,-3-14-473,0-10 510,2-1 0,3 0 0,2-8-510,1-177 541,3 163-453,2-159-178,5-13-3275,11-1-1,27-110 3366,11 99-4448,12 16 950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5-10T00:23:01.297"/>
    </inkml:context>
    <inkml:brush xml:id="br0">
      <inkml:brushProperty name="width" value="0.1" units="cm"/>
      <inkml:brushProperty name="height" value="0.1" units="cm"/>
      <inkml:brushProperty name="color" value="#CC0066"/>
      <inkml:brushProperty name="ignorePressure" value="1"/>
    </inkml:brush>
  </inkml:definitions>
  <inkml:trace contextRef="#ctx0" brushRef="#br0">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26:08.413"/>
    </inkml:context>
    <inkml:brush xml:id="br0">
      <inkml:brushProperty name="width" value="0.1" units="cm"/>
      <inkml:brushProperty name="height" value="0.1" units="cm"/>
      <inkml:brushProperty name="color" value="#FFC114"/>
    </inkml:brush>
  </inkml:definitions>
  <inkml:trace contextRef="#ctx0" brushRef="#br0">3798 1505 4352,'-9'-5'2026,"8"2"-1922,0 0-1,0-1 0,1 1 0,0-1 0,0 1 0,0 0 0,0-1 0,0 1 0,0-2-103,1-7 54,-1 4 30,-1 2-1,1-2 1,-1 1 0,0 0-1,-1 0 1,-1 0 0,0 0 0,1 0-1,-1 1 1,-1-1-84,0-1 75,1 1-1,0-1 1,0 0-1,0 0 1,1 0 0,1 0-1,0-1 1,0 2-1,1-2 1,0 1 0,1-5-75,1-17 59,3-1 0,5-14-59,-10 43 5,20-70-10,4 0-1,2 1 1,22-35 5,-19 49-3,3 1-1,2 3 1,3-1 0,3 3-1,3 2 1,0 1 0,4 2-1,30-22 4,-40 37-10,2 1-1,1 2 1,1 2 0,2 2-1,11-4 11,-31 17-11,0 1 1,1 1-1,1 1 0,-1 0 0,2 2 0,-1 1 1,1 1-1,0 0 0,0 3 0,25 0 11,-36 2 5,1 0 1,0 2-1,0 0 0,-2 1 0,1 0 0,0 1 0,0 0 0,0 1 0,-1 1 0,-1 0 0,0 1 0,0 0 0,0 1 1,-1 0-1,-1 1 0,1 0 0,-1 1 0,-1 0 0,0 0 0,-2 1 0,9 12-5,-1 2-10,-2-1 1,-1 1-1,-1 1 0,-2 0 1,-1 1-1,-2 0 0,3 12 10,-5-2 78,0 0 0,-3 1-1,-1-1 1,-3 0 0,-3 15-78,-4 5 222,-3 0 0,-3-1 1,-2 0-1,-3-1 1,-3-1-1,-2-2 0,-15 22-222,-43 59 1024,-87 104-1024,92-139 352,-51 46-352,75-90 610,-4-1 0,-1-3 0,-11 2-610,64-48 66,-16 11 107,0-1-1,-2 1 1,1-3 0,-15 7-173,38-20-80,1-1 23,0 1 0,0 0 0,0 0 0,0 0 0,0 0 0,0 0 0,0 0 0,0 1 0,0-1 0,0 0 0,-1 0-1,1 1 1,0-1 0,0 0 0,0 0 0,0 0 0,-1 1 0,1-1 0,0 1 0,0 0 0,-1-1 0,1 1 0,0 0 0,-1-1 0,1 0 0,0 1 0,-1 0 0,0 0 0,0 0 0,0 0 0,1-1 0,-1 1 0,0-1 0,1 1 0,-1 0 0,0 0 57,0 0 2,0 0 0,0-1 0,0 0-1,0 1 1,0-1 0,0 1 0,0 0 0,0-1 0,0 1 0,0 0 0,1-1 0,-1 1 0,0-1 0,0 0 0,1 1 0,-1-1 0,0 1 0,1-1 0,-1 1 0,1-1-2,6-3 47,14-21 30,-15 15-64,88-108-22,-50 58-20,4 2 0,2 2 0,48-40 29,30-13-62,180-149-36,-295 246 97,53-41-59,20-10 60,-64 48-11,1 0 1,0 1 0,1 2 0,0 0-1,0 2 1,8-1 10,-21 6 1,1 1 0,0 1 0,0 0 0,1 0 1,-1 1-1,0 1 0,1 0 0,-1 0 0,1 1 0,-1 1 0,0 0 0,1 0 0,-1 1 1,-1 1-1,1-1 0,-1 2 0,0 0 0,0 0 0,0 1 0,-1-1 0,0 2 0,1 0 0,-2 1 1,2 1-2,6 7-3,-2 1 1,0 0-1,-1 2 1,-1-2 0,-1 3-1,-1-1 1,0 1-1,-1 0 1,-2 1 0,2 10 2,4 15-2,-3 1 0,-2 0 0,-2 0 0,-1 17 2,-3 0 134,-3-1 0,-4-1 1,-1 1-1,-4 0 0,-3-1 0,-3-1 1,-3 0-1,-3-1 0,-2-1 1,-4-1-1,-4 2-134,1-5 95,-4-2 0,-1-1 0,-4-1 0,-1-2 0,-3-2 0,-28 24-95,36-40 47,-2-1-1,-1-2 0,-2-2 0,-1-1 1,0-2-1,-2-1 0,-1-2 0,-1-2 1,-16 3-47,11-6 229,0-3 0,-1-1 1,0-3-1,0-2 0,-1-2 1,1-2-1,-1-2 0,-15-3-229,56 3-68,0-1 0,0 0-1,0-1 1,0 0 0,0-1 0,0 0-1,0-1 1,1 1 0,0-2 0,-4-2 68,13 7-1,1 0 0,0 0 1,0 0-1,0 0 1,0 0-1,-1 0 0,1 0 1,0 0-1,0-1 1,0 1-1,0 0 0,0 0 1,-1 0-1,1 0 1,0 0-1,0 0 0,0-1 1,0 1-1,0 0 1,0 0-1,0 0 0,0 0 1,0 0-1,0 0 1,0 0-1,-1 0 1,1 0-1,0 0 0,0-1 1,0 1-1,0 0 1,0 0-1,0 0 0,0 0 1,1-1-1,-1 1 1,0 0-1,0 0 0,0 0 1,0 0-1,0-1 1,0 1-1,0 0 0,0 0 1,0 0-1,0 0 1,0 0-1,1-1 1,-1 1-1,0 0 0,0 0 1,0 0-1,0 0 1,0 0-1,1 0 0,-1 0 1,0 0-1,0 0 1,0-1-1,0 1 0,1 0 1,-1 0-1,0 0 1,0 0-1,0 0 0,0 0 1,1 0-1,-1 0 1,0 0-1,0 0 1,12-1-76,-2 1 35,-1 0-40,1 0 1,0 0 0,-1 0 0,0 2 0,1-1 0,4 2 80,-10-1 5,1-1 1,-1 1 0,1-2-1,0 1 1,-1-1 0,1 1-1,0-1 1,-1 0 0,1 0-1,-1-1 1,6 0-6,-1-2 30,1 1 0,-1-2-1,1 0 1,6-5-30,-15 9 0,19-8-23,1 0 0,-1 0 1,2 2-1,0 0 0,-1 1 1,1 2-1,0-1 0,1 2 0,-1 1 1,21 2 22,-15 0-21,0 2 0,0 1 0,-1 1 0,-1 1 0,1 2 0,-1 0 0,0 2 0,20 9 21,11 10-34,-2 1 0,36 27 34,97 81-6,-151-108 18,-3 0 1,0 3-1,-2 0 1,-2 2-1,-2 2 1,-1 0-1,-2 1 1,-2 1-1,-1 1 1,0 8-13,-8-15 30,-1 0-1,-3 1 1,-1 1 0,-2-1 0,-1 1-1,-2 0 1,-2 0 0,-2 0 0,0 1-1,-3-1 1,-2-1 0,0 2 0,-4 0-30,3-13 68,-2-1 1,1 0 0,-2-1 0,-2 1 0,-1-1 0,0-1 0,-8 9-69,8-14 95,0-1 1,-2 1 0,0-2 0,-1 0-1,0 0 1,-1-1 0,-1-1 0,0 0-1,-10 3-95,1-2 55,-1-1-1,-1-1 1,1 0-1,-1-3 0,-1 0 1,0-2-1,0-1 0,-1 0 1,1-3-1,0 0 0,-25-3-54,-13-3 20,0-3 0,0-2 0,2-4 0,-42-13-20,49 11 99,0-3 1,1-2-1,1-2 1,1-1 0,1-4-1,-27-20-99,21 9-149,2-3-1,2-2 1,-20-23 149,52 44-127,-46-48-282,58 59 246,1-1 0,2 0-1,0-1 1,-7-12 163,16 25-9,-1 0 1,1 1-1,-1-1 1,1 0-1,-1 0 1,1 0-1,0 0 0,-1 0 1,1 1-1,0-1 1,0 0-1,0-1 1,0 1-1,0 1 1,0-1-1,0 0 0,0 0 1,0 0-1,1 0 1,-1 0-1,0 0 1,1 0-1,-1 0 1,1 0-1,-1 0 1,1 1-1,0-1 0,-1 1 1,1-1-1,0 0 1,0 0-1,-1 0 1,1 1-1,0-1 1,0 1-1,0 0 0,-1-1 1,1 0-1,0 1 1,0-1-1,0 1 1,0 0-1,0-1 1,0 1-1,1 0 1,-1 0-1,0 0 0,0 0 1,-1 0-1,1 0 9,5-1-17,-1 1 0,0-1 0,0 1 0,0 1 0,0-1 0,0 1 0,0 0 0,0 0 0,-1 0 1,3 1 16,-4-2 7,-1 1 1,0 1 0,0-1 0,1 0-1,-1 0 1,1 0 0,-2 1 0,1-1 0,1 1-1,-1 0 1,0 0 0,-1-1 0,1 3-8,2-1 34,-1 0 0,1 0 0,-2 0 0,2 0 0,0-1 0,0 2-34,3 0-18,14 14 2,0 0-1,-2 2 0,-1 0 0,0 1 0,-1 1 0,13 23 17,35 54 40,-4 3 0,44 106-40,-88-163 89,-1 0 0,-3 2-1,-2 0 1,-3 1 0,-1-1 0,-2 2-1,-4-2 1,-1 9-89,-4 8 83,-4 0 0,-1 0 0,-5 0 0,-1-2 0,-22 49-83,25-78 67,-2 1 0,-2-2 0,-1 1 0,-9 8-67,20-30 58,-2-1 0,1 1 1,-1-2-1,-2 0 0,1 0 0,0 0 1,-1-1-1,0-1 0,-1 1 0,0-1 0,0-1 1,-1 0-1,0 0 0,-5 1-58,7-4 25,1-2 0,-1 1 0,0-1 0,-1 0 0,2-1-1,-1 0 1,0 0 0,0 0 0,-1-2 0,2 1 0,-1-1 0,1 0 0,-1-2-1,0 2 1,1-1 0,0-2 0,-7-2-25,-17-11-90,-1-2 1,3 0-1,-1-1 0,2-3 90,-52-40-112,4-4 0,3-2 0,3-4 0,4-2 0,3-3 0,5-3 0,4-2 0,-18-40 112,48 76-174,3-2 0,2 0 0,-2-18 174,12 33-328,3-1-1,1 0 0,2-1 1,1 1-1,2-11 329,2 40-64,0 4 45,-1 1 1,1-2-1,1 1 0,-1 0 1,0 0-1,1-1 0,0 2 1,0-2-1,0 2 0,1-2 19,-2 4 5,0-1 0,0 1 0,1 0-1,-1-1 1,0 1 0,0 0 0,0-1-1,1 1 1,-1 0 0,0 0 0,1-1 0,-1 1-1,1 0 1,-1 0 0,1 0 0,-1 0 0,1 0-1,-1-1 1,0 1 0,1 0 0,-1 0-1,1 0 1,-1 0 0,1 0 0,-1 0 0,1 1-1,-1-1 1,1 0 0,-1 0 0,1 0-1,-1 0 1,0 0 0,1 1 0,-1-1 0,0 0-1,0 0 1,0 1 0,1-1 0,-1 1-5,16 10 27,-15-10-27,29 26-89,30 24 34,-41-35 79,-9-8 12,1 0 1,0-1 0,0 0-1,10 4-36,-15-7 33,-4-4 11,0 1 1,0 0 0,0 0 0,1 0 0,-1 0 0,0 0 0,0-1-1,0 0 1,1 0 0,-1 0 0,1 1 0,-1-1-45,0 24 410,5 39-349,-4 0-1,-2 0 0,-3 7-60,2-46 22,-3 45 73,-4 1-1,-2-1 1,-4 0-1,-3 0 1,-3-2-1,-3-1 0,-25 47-94,32-83 50,-2-1 0,-2 0 0,0-1 0,-2-1 0,-1-1 0,-3 0 0,0-2 0,0 0-1,-2-2 1,-1-1 0,-30 18-50,31-23 34,0-2 0,-1 0 0,-1-3 0,0 0 0,0 0 0,-17 1-34,22-7 13,0 0 0,-1-2-1,0 0 1,0-2-1,0 0 1,0-2-1,0 0 1,-9-3-13,14 1-39,0-1 0,0-2 1,1 1-1,0-1 1,1-1-1,-1-1 0,2-1 1,-1 0-1,-2-2 39,-1-4-48,-1 0 1,2-1-1,0-1 1,2-1-1,0 0 0,-9-14 48,3 1-34,2-1-1,2-1 1,1-1-1,2 0 1,1-1-1,2-1 1,2 0-1,2 0 1,1-3 34,-1-16-48,3-1 1,3 1 0,2-1-1,3 0 1,3 0 0,7-28 47,2 9-244,5 0 0,2 1 1,5 1-1,18-35 244,-11 39-332,4 2 1,3 1-1,3 2 0,2 2 1,4 0 331,-36 51-24,1-1 0,0 0 0,0 1 0,1 1 0,1 0 0,0 1 0,0 1 0,10-5 24,-6 4-14,-14 7 53,1-1 0,0 1 0,-1-2 0,0 1 0,0 0-39,1-2 104,-10 5 80,-9 4-45,10-3-152,1-1 1,-2 1 0,1 0-1,0 1 1,1-1 0,-1 0 0,0 1-1,0-1 1,1 1 0,0 0 0,-1 0-1,1-1 1,-1 2 0,1-1-1,1 0 1,-1 1 0,-1 0 12,-4 8-109,0-1 0,1 2 0,-4 6 109,0 4-67,-51 96-25,27-49 124,-4 0 1,-29 36-33,17-38 88,-2-3-1,-4-2 0,-2-2 0,-3-2 1,-4-3-1,-53 35-87,69-57 78,-2-2 0,-1-2-1,0-2 1,-3-2 0,0-3 0,-2-1-1,0-3 1,-2-2 0,1-4 0,-14 2-78,41-11 45,1 0 0,-1-1 0,1-2 0,-1-1 0,2-2 0,-2 0 0,-22-7-45,28 5-3,1-1 0,1-1 0,-1-2 0,1 0 0,1-1 0,-1-1 0,2-1 0,1-1 0,-13-9 3,12 6-11,1-2 1,-1 1-1,3-3 1,-1 1-1,3-2 1,-1 0 10,6 4-20,0-1 1,2 1-1,-1-1 1,2-1-1,1 0 1,0 0-1,2 0 1,1-2 19,-3-11-42,4 1 0,0-2-1,2 1 1,2 0 0,1 0 0,2-10 42,4 0-40,1-1 0,3 0 1,1 2-1,9-15 40,15-23-94,4 2-1,3 1 1,5 2 0,26-28 94,-28 41-220,3 1 1,19-15 219,-49 55-96,2 0-1,1 2 0,0 0 1,1 1-1,1 1 1,1 1-1,23-9 97,-40 20-3,0 1 0,0 0 0,-1 0 0,1 1 0,1 0 0,-1 1 0,1 0 0,-1 0 0,1 0 0,7 2 3,-13-1 1,-1 1 1,-1-1-1,2 1 1,-1 0-1,0 0 1,0 0 0,0-1-1,0 1 1,0 1-1,0 0 1,-1-2-1,1 2 1,0 0 0,-1 0-1,1 0 1,-2 0-1,2 0 1,-1 0-1,0 1 1,0-1-1,0 1 1,-1-1 0,1 1-1,-1-1 1,1 1-1,-1-1 1,0 1-1,0 0 1,0 0 0,-1-1-1,1 2 1,-1-2-1,0 3-1,1 0 67,-1-1 0,0 0 0,0 0 0,-1 1 0,1 0-1,-1-1 1,-1 0 0,1 0 0,-1 1 0,1-1 0,-1 0 0,0 0 0,0 0-1,-1 0 1,0-1 0,0 2 0,1-2 0,-1 0 0,-1 1 0,0-2 0,1 2-1,-1-2 1,0 1 0,1-1 0,-2 1 0,-2 1-67,-48 30 341,47-31-355,7-3 13,0 0 0,0 0 0,0 1 0,0-1 0,1 1 0,-1-1 0,0 1 0,0-1 0,0 1 0,1-1-1,-1 1 1,0-1 0,1 0 0,0 1 0,-1 0 0,1-1 0,-1 1 1,-10 10 76,0 0-1,0-1 1,0-1-1,-1 1 1,-1-2 0,0 0-1,0-1 1,-1 1-1,0-2 1,1 0-1,-2 0 1,-13 2-76,-2 0 23,0-1 0,0-2 0,0-1 0,-1-1 1,1-1-1,-31-2-23,39-2-6,1 1 0,1-3 0,-2 0 0,2 0 0,0-2 0,-1 0 1,2-2-1,-1 1 0,1-2 0,-12-7 6,-2-4-63,0-2 0,1-1-1,2-1 1,0-1 0,1-2 0,3 0 0,0-2 0,2-1 0,1 0 0,2-2 0,-3-7 63,11 16-29,2-1 0,0 0 1,2 0-1,0-1 1,3 0-1,0 0 0,2-1 1,0 0-1,2 1 0,1-1 1,2 0-1,1 0 1,1 1-1,0-1 0,3 1 1,4-14 28,5-1-38,1 1 0,2 1 0,2 0 0,1 1 0,3 2 0,1-1 0,1 2 0,3 2 1,32-30 37,-35 40-1,0 1 0,2 1 0,1 1 0,1 1 0,1 2 0,-1 1 1,3 2-1,-1 0 0,2 1 0,0 3 0,-1-1 0,2 4 1,0 0-1,0 1 0,0 2 0,1 1 0,-1 2 0,0 1 1,23 4 0,-6 3 12,1 1 1,0 3 0,-2 2 0,1 2 0,-2 1 0,-1 3 0,0 2-13,221 114 566,-199-101 713,-71-35-1268,0 0-1,1 0 0,-1 0 1,0 0-1,0 1 0,0-1 1,0 0-1,0 0 0,0 0 1,0 0-1,0 1 1,0-1-1,1 0 0,-1 0 1,0 0-1,0 0 0,0 1 1,0-1-1,0 0 0,0 0 1,0 0-1,0 0 0,0 0 1,0 0-1,0 0 0,-1 0 1,1 0-1,0 1 0,0-1 1,0 0-1,0 0 0,0 0 1,0 0-1,0 1 0,0-1 1,0 0-1,-1 0 0,1 0 1,0 0-1,0 0 0,0 0 1,0 1-1,0-1 0,-1 0-10,-10 9 166,-16 8-157,24-17-2,1 0 1,-1 0 0,0 0 0,2-1-1,-2 1 1,1 0 0,-1 0-1,0-1 1,2 0 0,-2 0-1,1 0 1,0 0 0,-2 0-8,-7-4 22,-1 3 20,0-1-1,0 2 0,-1 0 0,1 1 0,-1 0 0,-11 1-41,-23-1 137,-10-3-88,1-3 0,0-1-1,0-4 1,1-1 0,1-3 0,0-2-1,1-1 1,-27-16-49,-12-10-35,3-3 1,2-4-1,2-4 0,-20-20 35,-3-11-149,5-3-1,-77-89 150,116 111-120,-52-73 120,97 114-23,1-1 0,2-1-1,0 1 1,2-1 0,2-2 0,1 0 0,-2-10 23,9 25-26,2 0 0,0 0 0,0-1 0,1 0-1,1 1 1,1 0 0,1 0 0,1-11 26,0 14-25,1 0-1,1 0 1,-1 0-1,1 0 1,1 1-1,1-1 0,-1 1 1,2 1-1,-1 0 1,9-8 25,0 2-14,0 1 1,1-1-1,0 3 1,2-1-1,0 2 1,1 0-1,0 1 1,1 1 13,7-3-29,0 2 0,1 2 0,0-1 1,1 3-1,27-4 29,-9 5-26,2 1 0,-1 4 1,-1 0-1,1 3 0,0 2 1,-1 1-1,39 10 26,14 9-14,-1 3 1,-1 3 0,-2 6-1,4 6 14,168 78 42,-184-77-18,0 4 1,1 6-25,-9-1 102,17 18-102,-61-43 85,0 2 0,-3 1 0,21 26-85,-37-37 120,0 0 0,5 14-120,-10-19 38,-8-13-30,-1 0 1,1 0-1,-1 0 1,1 1-1,0-1 1,0 1-1,-1-2 1,1 2-1,-1 0 0,1-1 1,-1 0-1,0 1 1,0-1-1,0 1 1,0-1-1,0 0 1,0 1-1,0-1 1,0 0-1,-1 1 1,1 0-1,-1-1 0,1 0 1,-1 0-1,0 1 1,1-1-1,-1 0 1,0 0-1,1 1 1,-1-1-1,0 0 1,0 0-1,0 0 1,-1 0-1,1 0 1,-1 0-9,-2 1 97,0 0 0,0 0 0,0-1 1,0 1-1,-1-1 0,2 0 0,-2 0 1,0-1-1,2 1 0,-2-1 0,0 1 1,1-1-98,-11 3 131,13-3-129,0 1 1,1 0 0,-1 0 0,1-1 0,-1 1 0,0-1 0,1 0 0,-1 1-1,0-1 1,0 0 0,1 0 0,-1 0-3,-19-11 69,12 7-44,0 0 0,0 0 0,-1 0 0,2-2 0,0 1 0,-3-1-25,-47-40 128,41 32-96,-25-25-68,1-2 0,1-2 0,4 0 0,-16-25 36,-16-31-296,4-3 0,-20-50 296,60 105-17,2-1 0,2-1-1,-2-16 18,15 43-47,3 1-1,-1-1 1,2 0-1,1 0 0,1-1 1,1 1-1,2 0 0,-1 0 1,3-3 47,2 3-37,0 1 1,2 0-1,0 0 1,1 1-1,2 0 1,0 0-1,1 2 1,2-1-1,0 1 1,1 0-1,1 2 1,0-1-1,2 2 1,0 1-1,0-1 1,1 2-1,2 1 0,12-7 38,-13 9-25,0 0 0,0 2 1,1 0-1,0 0 1,1 2-1,-1 1 1,2 0-1,-1 2 1,0 0-1,1 2 1,-1 0-1,2 1 1,-2 1-1,0 0 1,1 2-1,-1 0 1,1 1-1,-2 2 1,21 7 23,-17-2-8,0 0 1,0 2 0,-2 0-1,0 1 1,15 13 7,-5 0 0,-1 1 0,0 2-1,2 5 1,-10-6 0,-1 1 0,0-1 0,-3 3 0,-2 0 0,2 6 0,20 48 0,8 36 0,-20-39 103,15 78-103,4 89 175,-32-170-181,-14-73 18,8 41 830,7 16-842,-16-64 6,0 0 0,0 0 1,0 0-1,0 0 0,0 0 0,0 0 1,0 0-1,0 0 0,0 0 0,0 0 1,0 0-1,0 0 0,0 0 0,0 1 1,0-1-1,0 0 0,0 0 0,0 0 1,0 0-1,0 0 0,0 0 0,0 0 1,0 0-1,0 0 0,0 0 1,0 0-1,0 1 0,0-1 0,0 0 1,0 0-1,0 0 0,0 0 0,-1 0 1,1 0-1,0 0 0,0 0 0,0 0 1,0 0-1,0 0 0,0 0 0,0 0 1,0 0-1,0 0 0,0 0 0,0 0 1,0 0-1,-1 0 0,1 0 0,0 0 1,0 0-1,0 0 0,0 0 1,0 0-1,0 0 0,0 0 0,0 0 1,0 0-1,0 0 0,0 0 0,-1 0 1,1 0-1,0 0 0,0 0 0,0 0-6,-8-4 100,-6-5-35,-8-8 25,-13-14 76,13 9-173,3-2 1,1 1-1,1-2 0,1 0 1,1-2-1,1 1 0,2-1 1,-8-29 6,-5-31-64,5-1 0,3-2 0,5 0 0,4 0 0,4 0 0,6-22 64,0 58-61,4 0 0,2 1 0,3 0 0,2 0-1,14-34 62,-12 48-70,2 1-1,1 0 0,3 1 1,1 2-1,2-1 0,2 2 1,18-19 70,-26 34-50,-1 1 0,3 1 0,-1 1 1,2 0-1,12-6 50,-24 16-19,0 1 0,2 0 0,-2 0 1,1 2-1,0-2 0,1 2 0,0 0 1,0 1-1,-1-1 0,1 3 0,0-2 0,0 1 1,0 1-1,8 1 19,-7 0-19,1 1 1,-1 0 0,0 1-1,0 1 1,0-1 0,0 1-1,-1 1 1,0 0 0,4 3 18,1 2-19,-1 0 0,1 1 0,-1 1 0,-1 0 0,11 13 19,0 2-12,-2 2 0,-2 0 0,0 1 0,-2 1 0,13 30 12,0 13 6,-3 1 1,-4 2 0,-4 0-1,-3 1 1,-4 0 0,-4 1-1,-3 1 1,-4 50-7,-5-89 31,-1-1 1,-2 0-1,-3 0 0,0-1 1,-3 1-1,-2-2 0,-2 0 1,-11 20-32,-13 17 40,-3-1 0,-19 19-40,-51 83-555,104-167-98,7-9 549,1 1 1,-1 0 0,0-1-1,1 0 1,-1 1 0,0-1-1,1 1 1,0 0-1,0 0 1,0 0 0,-1-1-1,1 0 1,0 1 0,-1 0-1,1 0 1,0 0 0,0 0 103,0 0-662,0-1-148,-1-2-161,-3-6-428,0 0 1,2 0-1,0 0 0,-2-8 1399,-1-1-2090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26:08.414"/>
    </inkml:context>
    <inkml:brush xml:id="br0">
      <inkml:brushProperty name="width" value="0.1" units="cm"/>
      <inkml:brushProperty name="height" value="0.1" units="cm"/>
      <inkml:brushProperty name="color" value="#FFC114"/>
    </inkml:brush>
  </inkml:definitions>
  <inkml:trace contextRef="#ctx0" brushRef="#br0">813 2833 4480,'3'-5'1048,"-1"2"-569,0 2 0,0-2 0,0 1 0,-1 0 1,1-1-1,-2 1 0,1-1 0,0 1 0,0-1 1,1-1-480,-2 3 346,-14 2 1196,-34 3-325,1 3 0,-21 6-1217,44-7 39,-1 0 0,1 2 0,1 1 0,0 1 0,-9 6-39,-9 6-21,2 2 0,1 3 1,1 0-1,-31 29 21,23-12-442,2 1 1,3 2-1,-12 18 442,-12 25-3349</inkml:trace>
  <inkml:trace contextRef="#ctx0" brushRef="#br0" timeOffset="1">604 1256 5888,'3'0'145,"-1"0"0,1-1 1,-1 0-1,0 1 0,0-2 0,0 1 1,1 1-1,-1-1 0,0-1 0,-1 1 1,1-1-1,0 1 0,0-1 1,0 1-1,0 0 0,-1-1 0,0-1 1,0 2-1,1-1 0,-1 0 0,0 0 1,0 0-1,0 0 0,0 0 0,-1 0 1,1-1-1,0 1 0,-1 0 1,0 0-1,0 0 0,0-1 0,0 1 1,0 0-1,0 0 0,0 0 0,-1-1 1,0 1-1,1 0 0,-1 0 0,0 0 1,0 0-1,-2-2-145,-1-6 325,-3 0 0,1 0 0,-1 0 0,0 1-1,-1 0 1,-1-1-325,-56-50 1310,40 37-905,-5-2-321,-2 0 0,1 2 0,-2 1 0,-27-12-84,26 18-766,0-1 1,-1 4-1,-1 0 0,0 1 0,-5 2 766,-61-12-3552</inkml:trace>
  <inkml:trace contextRef="#ctx0" brushRef="#br0" timeOffset="2">2499 930 6400,'13'-27'2593,"-1"0"0,2-11-2593,-3 8 652,1 2 0,4-6-652,62-109 1173,28-29-1173,-67 117-664,2 1 0,2 2 0,3 2 1,24-20 663,-10 17-3152</inkml:trace>
  <inkml:trace contextRef="#ctx0" brushRef="#br0" timeOffset="3">2927 1524 7168,'-9'2'2720,"9"-2"-2112,3 0 32,0-2-64,7-4-96,10-6 96,9-5-32,9-2-32,6-5-256,18-3 192,11-6 160,13-4-320,7-3-64,7 4-320,-3 3-64,-3 2-1344,-3 4-544,-3 6-1760</inkml:trace>
  <inkml:trace contextRef="#ctx0" brushRef="#br0" timeOffset="4">2921 2352 8960,'20'7'3328,"5"-1"-2592,27 8-192,-21-6-224,21 3-352,12 4 0,13 3 32,7 4 0,3 12 0,5 3 0,-7 4 0,-5 4 0,-3-2 0,-2-4-1056,-5-3-416,-1-3-1888,3-4-928,-13-6 2112</inkml:trace>
  <inkml:trace contextRef="#ctx0" brushRef="#br0" timeOffset="5">2368 3005 9088,'2'6'3424,"1"-6"-2656,15 12-288,-3-5-352,7 13-160,12 5 0,6 13-64,-3 17 64,0 14 32,-3 8-160,-6 5 32,-5 2-800,-3 0-256,-6-9-1568,4-5-1344,-3-12 1504</inkml:trace>
  <inkml:trace contextRef="#ctx0" brushRef="#br0" timeOffset="6">1738 3013 8320,'-11'-10'3072,"6"10"-2400,-7 8-320,6-5-256,-5 12-224,-7 13-32,-2 12 256,-2 16 160,-3 19-128,-4 9 64,-3 10 32,1 3-256,5 0-32,7-9-352,1-3-64,10-2-1088,8-1-416,5-2-896</inkml:trace>
  <inkml:trace contextRef="#ctx0" brushRef="#br0" timeOffset="7">1225 738 7424,'-4'-3'467,"-1"-1"1,1 1 0,-1-1-1,0 0 1,2 1 0,-2-1-1,1-1 1,2 0 0,-2 1-1,-1-4-467,-5-9-19,1-2 0,-2-5 19,1 2 519,-60-116 340,-84-118-859,106 188-1739,18 31-5199,-23-19 6938,1 3-3003</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12:00.334"/>
    </inkml:context>
    <inkml:brush xml:id="br0">
      <inkml:brushProperty name="width" value="0.1" units="cm"/>
      <inkml:brushProperty name="height" value="0.1" units="cm"/>
      <inkml:brushProperty name="color" value="#F6630D"/>
    </inkml:brush>
  </inkml:definitions>
  <inkml:trace contextRef="#ctx0" brushRef="#br0">4309 1902 4224,'-4'-6'1218,"4"6"-1066,-1-1 0,1 0-1,0 0 1,-1 0 0,0 1-1,1-1 1,-1 0 0,1 1-1,-1-1 1,0 0 0,1 0-1,-1 1 1,0 0 0,1 0-1,-1-1 1,1 1 0,-1-1-1,0 1 1,0-1 0,0 1-1,0 0 1,0-1-1,0 1 1,0 0 0,0 0-1,0 0 1,0 0 0,1 0-1,-1 0 1,0 0 0,0 0-152,0 0 88,-1 0 0,1 0 0,0 0 0,0 0 1,0 0-1,0 0 0,0-1 0,0 1 0,1 0 0,-1-1 1,0 1-1,0 0 0,0 0 0,0 0 0,0-1 0,0 0 1,0 1-1,0-1 0,0 0 0,0 0-88,-9-20 1239,7 6-1159,0 0 0,0-1-1,1 1 1,1 0 0,1-1-1,1 1 1,0-1 0,1 0-1,3-6-79,7-31-285,20-52 285,-30 100 16,21-56-69,2 1 0,4 1-1,2 2 1,2 1 0,4 1-1,2 1 1,3 3 0,2 1-1,3 1 1,2 3 0,2 2-1,1 1 1,15-6 53,6 0-37,2 2 1,3 4-1,1 3 1,2 3-1,9 2 37,-39 17-11,0 2 0,2 2-1,0 3 1,3 1 11,-17 5-52,1 1-1,0 3 0,-1 0 1,1 2-1,35 6 53,-53-4-72,0 1 0,0 0 0,0 2 0,0 1 0,-1 1 0,-1 0 0,1 2 0,-1-1-1,4 4 73,-10-4-21,-1 0 0,-1 1 0,0 0 0,0 1 0,-1-1 0,-1 2 0,1 0 0,-2-1 0,0 2 0,-1 0 0,0 0 0,-2 1 0,2 2 21,-2 1 49,-1 0 0,-1 0 1,0 1-1,-1-1 1,-1 0-1,-1 1 0,-1-1 1,-1 1-1,-1 0 0,0-1 1,-2 0-1,1 0 1,-2 0-1,-3 8-49,-5 8 145,-1-1 0,-2-1 1,-1 1-1,-2-3 0,-1 1 0,-22 23-145,-8 3 203,-3-1 0,-1-4 0,-19 11-203,-51 33 351,-14 3-351,-86 45 406,-27 1-406,176-105 330,-1-4 1,-43 13-331,121-3-1499,-39 136 2001,35-169-250,1 0 1,-2 1 0,-1-1-1,0 1 1,0-2 0,-1 1-1,0-1 1,-7 8-253,16-31 136,7-10-267,3 3 87,0 3 0,1-1 1,2 0-1,-2 1 0,3 2 0,0 0 0,1 0 0,0 1 1,2 1-1,16-8 44,13-3-43,0 2 1,1 2 0,1 2-1,10 0 43,30-7-29,1 4 0,-1 4 0,2 5 0,0 2 0,1 4 0,0 4 1,24 6 28,-79-2-8,-1 2 1,0 2 0,-1 0-1,0 3 1,-1 1 0,28 11 7,-47-14 12,-1 0 0,0 0 0,0 1 1,-1 2-1,0-1 0,-1 2 1,0-1-1,-1 1 0,0 1 0,-2 1 1,1 0-1,-2 0 0,0 1 1,4 9-13,-7-8 36,0 1 0,0 0 0,-3 0 1,1 1-1,-2 0 0,0 0 0,0 0 1,-2 0-1,-1 1 0,-1 15-36,-2-10 62,-2 0 1,0 0-1,-1-1 1,-2 1-1,0 0 0,-2-1 1,-11 20-63,4-13 77,-3 0 1,0 0 0,-2-2-1,-1 0 1,-2-1 0,0-2-1,-3 0 1,0-2 0,-1 0-1,-1-2 1,-25 14-78,10-11 38,-2-2-1,0-2 1,-1-1 0,-1-2 0,0-3 0,-2-1-1,0-2 1,-1-3 0,0-1 0,0-3 0,-8 0-38,6-3 74,1-3 1,-1-1 0,1-2-1,1-3 1,0-1 0,0-3-1,1-2 1,0-2 0,2-1-1,-44-23-74,47 16-190,0-2-1,3-3 0,0-1 1,-13-15 190,52 43-67,2 1 29,0 0-1,0 0 0,0 0 0,1 0 1,-1 1-1,0 0 0,0-1 0,-1 0 1,2 0-1,-1 1 0,0-1 0,0 0 1,0 1-1,-1-1 0,1 1 1,0 0-1,0 0 0,-1 0 0,1 0 1,1 0-1,-2 0 39,22 16-341,11 4 74,-26-17 219,1 1 0,-1-1 0,1 1 0,-2 1 0,2-1 0,-1 1 48,-4-4 14,-1-1-1,0 1 1,1 0 0,-1-1-1,1 0 1,-1 1 0,0-1 0,1 1-1,-1 0 1,1 0 0,-1-1-1,0 1 1,0-1 0,1 1 0,-1 0-1,0-1 1,0 1 0,0 0-1,0 0 1,0 0 0,0-1 0,0 0-1,0 1 1,-1 0 0,1 0-1,0 0 1,0-1 0,-1 1 0,1-1-1,0 1 1,-1-1 0,1 1-1,-1 0 1,1-1 0,-1 1-14,-1 1 194,-1 0-1,0 1 1,0-2 0,1 1 0,-1 0-1,0-1 1,-2 1-194,-6 3 313,1-1-152,10-4-153,-1 0 0,1 0 0,0 0 0,0 0 0,0 0 0,0 0 0,0 0 0,0 0 0,0 0 0,-1 0-1,1 0 1,0 0 0,0 0 0,0 0 0,0 0 0,0 0 0,0 0 0,0 0 0,0 0 0,0 0 0,0-1 0,0 1 0,0 0 0,-1 0-1,1 0 1,0 0 0,0 0 0,0 0 0,0-1 0,0 1 0,0 0 0,0 0 0,0 0 0,0 0 0,0 0 0,0 0 0,1-1 0,-1 1 0,0 0-1,0 0 1,0 0 0,0 0 0,0 0 0,0 0 0,0 0 0,0-1-8,1 0 3,0 0-1,-1 0 1,1 0 0,0 0-1,0-1 1,0 2-1,1-1 1,-1 0 0,-1 0-1,1 0 1,1 0 0,-1 0-1,0 1 1,1-1-1,0 1-2,7-4-59,0 1-1,1 0 0,-1 1 0,1 0 1,-1 1-1,1 0 0,1 0 60,74 1-64,-59 1 40,65 2-79,1 5 0,-1 3 0,23 8 103,36 14-17,79 29 17,-171-44-51,-1 2 0,-1 2 0,-1 3-1,-1 2 1,21 15 51,-46-23-38,-1 0-1,-1 2 1,-1 0 0,-1 2-1,-1 0 1,-1 1 0,-2 2-1,-1 0 1,-1 1-1,2 6 39,-11-14 70,0-1-1,-2 1 1,-1 0 0,0 1-1,-2-1 1,-1 2-1,0-2 1,-1 2-1,-1-1 1,-2 0-1,0 1 1,-1-1-1,-2 0 1,0 1-1,-2-2 1,1 1-1,-3 0 1,1-1-1,-2 0 1,-1 0-1,-1-1 1,0 0-1,-2 0 1,0-1-1,-1-1 1,-1 0-1,-1-1 1,0 0-1,0 0 1,-2-2-1,-2 0-69,-7 5 23,-3-2-1,0-1 1,0-1-1,-1-2 1,-1 0-1,0-2 1,-1-1-1,0-1 1,0-2-23,-37 5 32,2-2 0,-3-3 0,-58-3-32,57-4 162,-1-2 0,1-3 1,-1-3-1,-47-13-162,79 12 44,1-1 0,1-1 0,0-3 0,1 0 0,1-2 0,1-2 0,0 0 0,2-3 0,0 0-44,7 2-58,1-1 0,1-1 0,2 0 0,0-2 0,2 0 0,0-1 0,3-1-1,-1 0 1,-2-10 58,-8-22-880,-4-16 880,30 69-127,0 1 0,0-1 0,-1 0 0,0 1-1,0 0 1,-1-2 127,4 6-17,0 0-1,-1-1 1,1 1-1,0 0 1,-1-1-1,1 1 1,0 0-1,-1-1 1,1 1-1,-1 0 1,1 0-1,0 0 1,-1 0-1,1 0 1,-1 0-1,1-1 1,-1 1-1,1 0 1,-1 0-1,1 0 1,0 0-1,0 0 1,0 0-1,-1 0 1,1 0-1,-1 0 1,1 0-1,-1 0 18,0 1-10,0-1 0,1 0 0,-1 1 0,0 0 0,1 0 0,-1 0 0,0 0 0,1 0 0,-1-1-1,1 1 1,0 0 0,-1 0 0,1 1 0,0-2 0,0 1 0,-1 0 0,1 0 0,0 1 10,0 4-27,-1 1 0,1 0 0,-1 0 0,2 0 0,-1-1 0,1 1 0,-1 0 0,2 0 0,0-1 0,0 1 0,1 0 0,0-1 0,-1 1 0,1-1 0,1 0 0,1 1 27,2 3 169,0-2 0,2 1-1,3 2-168,-8-4 704,-12-9-439,-15-9-55,-3-6 161,-19-14-371,-3-3-51,32 20-316,29 25-381,87 97 652,-6 5 0,-4 3 0,-7 3 0,-5 3 0,38 90 96,-90-159-13,-3 1-1,-1 1 0,2 21 14,-16-44 26,-1 1 1,-2 0-1,-1 0 1,-2 0-1,-1 0 1,-4 19-27,1-36 25,0-1 0,-2 0 0,1 0 0,-2 0 0,0 0 0,-2-1 0,1 0 0,-2 0 0,0 0 0,-1-1 0,-1 0 0,0-1 0,0 1 0,-1-2 0,-2 1-25,-3 2 16,1-2 0,-2 0 0,0-1 0,0 0-1,-2-2 1,1 0 0,-1-1 0,0 0 0,-1-2-1,0 0 1,-1-1 0,1 0-16,-13 1-9,-1-2 0,2-1 0,-1-1 0,-1-1 0,1-2-1,0-2 1,-1 0 0,1-1 0,1-3 0,-21-6 9,25 6 60,0-3 0,1-1 0,0-1 0,1 1 0,0-4 0,1 1 0,1-1 0,1-2 0,1-1 0,-1-1 0,3 1 0,-1-5-60,-4-5 47,2-2 0,0 0 0,3-3-1,2 1 1,0-1 0,2-1-1,2-1 1,1 1 0,1-8-47,-9-41-39,4-1 0,4-1 0,3-31 39,9 111-2,-6-122-52,7 102-66,2 0 0,0-2 0,5-18 120,-6 43-12,-1 1 0,0 0 1,0 0-1,0 1 0,1-1 0,-1 0 0,0 0 0,1 0 0,-1 0 0,1 0 0,-1 1 0,1-1 0,0 0 0,-1 1 0,1-1 0,-1 0 0,1 0 12,0 1-4,-1 0 0,1 0 0,-1 0 0,0 0 0,1 0-1,-1 0 1,1 0 0,-1 0 0,1 0 0,-1 0 0,0 0 0,1 0 0,-1 0 0,1 0 0,-1 0-1,0 0 1,1 1 0,-1-1 0,0 0 0,1 0 0,-1 1 0,0-1 0,1 0 0,-1 1 0,0-1-1,1 0 1,-1 1 0,0-1 4,2 4-51,2 0-1,-1 0 1,-1 1-1,0-1 0,1 3 52,8 19 242,-1 1 0,0 0 0,1 16-242,-10-19 1413,-15-31-1280,7 1-130,2 0 1,-1 0-1,1-1 0,-1 0 0,2 0 0,-1 0 0,0-1 0,2 0 0,-3-4-3,-6-11-28,-5-14-628,17 37 577,-1 1 0,1 0 0,0 0 0,-1 0 0,1 0 0,0 0 0,-1-1 0,1 1 0,0 0 0,-1 0 0,1 0 0,0 0 0,0-1 0,0 1 0,0 0-1,0 0 1,0 1 79,1 110-463,-7 227 207,1-257 439,-5-1 0,-4 0 0,-6 12-183,2-23 185,-4-1 0,-3 0 1,-3-1-1,-12 15-185,23-54 158,-1 1-1,-2-2 1,-1 0 0,-16 14-158,19-23 184,0-2-1,-2 0 1,0-1 0,0-2 0,-2 1-1,-19 8-183,25-15 70,-1 0 0,1-2-1,-1 0 1,-1-1-1,1 0 1,-1-2 0,1 0-1,-2-1 1,1 0-1,0-1 1,-1-1 0,1 0-1,0-2 1,0 0 0,0 0-1,1-2 1,-1 0-1,1-1 1,-15-6-70,1-2-48,0-3 0,0-1 0,3 0 0,0-1-1,0-3 1,2 1 0,0-2 0,2-1 0,1-1 0,-5-9 48,-8-10-79,4-2 0,1-1 1,3-1-1,1-2 0,-12-35 79,19 32-131,2-1-1,2 0 1,3-1-1,3-1 1,3 0-1,2 0 1,3 0-1,2-2 132,3-6-193,4-2-1,2 2 1,3 0-1,4 1 1,1 0-1,22-44 194,-20 62-149,3 1-1,1 0 1,2 2 0,2 0-1,1 2 1,9-6 149,-37 45-4,22-21-399,-21 20 362,0 0-1,0 0 1,0 0-1,0 0 1,0 1-1,1-1 1,-1 0-1,1 0 1,-1 1-1,1 0 1,-1 0-1,0-1 1,0 1-1,1-1 1,1 1 41,-3 0-10,0 0 1,0 0 0,1 0-1,-1 0 1,0 0-1,0 0 1,1 0-1,-1 0 1,0 1 0,0-1-1,0 0 1,1 0-1,-1 0 1,0 0-1,0 0 1,1 0 0,-1 1-1,0-1 1,0 0-1,0 0 1,0 0-1,0 0 1,1 0 0,-1 0-1,0 0 1,0 0-1,0 1 1,0-1-1,0 0 1,0 0 0,0 0-1,0 1 1,0-1-1,0 0 1,0 0-1,0 1 1,0-1 0,0 0-1,0 0 1,0 1-1,0-1 1,0 0 0,0 0 8,0 6-21,-1 0 0,-1 0-1,1-1 1,-1 1-1,0 0 1,0 0 0,0-1-1,-1 1 1,-1 0 22,-32 50 276,27-43-201,-21 31 501,-1-2 0,-6 2-576,35-42 91,0 0 0,0 0 0,0 0 0,0 0 0,1 1 0,0 0 1,0-1-1,0 1 0,-1-1 0,1 1 0,1-1 0,-1 1-91,15-20 208,3-15-179,-13 23-65,0 2-1,1-2 0,0 1 0,0 1 0,2-2 37,-7 9-4,0 0-1,0 0 0,0 0 1,0 0-1,0 0 0,0 0 1,0 0-1,0 0 0,0 0 1,0 0-1,0 0 0,0 0 1,0 0-1,0 0 0,0 0 1,0 0-1,0 0 0,0 0 1,1 0-1,-1 0 0,0 0 1,0 0-1,0 0 0,0 0 1,0 0-1,0 0 0,0 0 1,0 0-1,0 0 0,0 0 1,0 0-1,0 0 0,1 0 1,-1 0-1,0 0 0,0 0 0,0 0 1,0 0-1,0 0 0,0 0 1,0 0-1,0 0 0,0 0 1,0 0-1,0 0 0,0 0 1,1 0-1,-1 0 0,0 0 1,0 0-1,0 0 0,0 0 1,0 0-1,0 0 0,0 0 1,0 0-1,0 0 0,0 0 1,0 0-1,0 0 0,0 1 5,1 6-235,-2 12-82,-4 5 186,-1 0 1,-1 0-1,-1-2 0,-1 4 131,-47 92-87,51-107 73,-25 48 206,-3-1 0,-3-1 0,-3-2-1,-2-1 1,-2-3 0,-4-1 0,-29 24-192,41-44 245,-1-2 0,-2 0 0,-1-3 0,-1 0 1,-17 4-246,26-14 98,-3-1 1,1-1-1,-1-2 1,-1-1 0,0-3-1,0 1 1,-15-1-99,29-5 31,0-1 1,0-1 0,0-1 0,0 0 0,-1-2 0,1 0-1,1-1 1,-1-1 0,1-1 0,0 0 0,0-1-1,1-2 1,-1 1 0,2-2 0,0 0 0,1-1-1,0-1 1,0 0 0,2-2 0,0 1 0,0-1-1,1-1 1,1 0 0,1-1 0,0-1 0,1 1-1,2-1-31,-14-25-89,4 0-1,1-1 0,3-1 0,2 0 0,1 0 1,2-1-1,4 0 0,0 0 0,4-1 0,2 0 1,1 0-1,3 1 0,3-7 90,2 0-103,2 1 0,3 0 0,3 1 1,1 0-1,3 2 0,3-1 0,1 3 0,3 0 0,2 1 1,2 2-1,14-13 103,-17 24-164,2 0 0,1 3 1,1 0-1,16-8 164,-30 23-121,0 2 0,1 0 0,0 1 0,2 1 0,-2 2 0,2-1 0,0 2 0,1 0 0,11-1 121,-25 7-33,-1-1 1,2 1 0,-1 0-1,0 1 1,0 0-1,1 1 1,-2 0 0,1 0-1,7 2 33,-11-2 38,-2 1-1,2-1 1,-1 0-1,-1 1 1,1 0-1,0 0 1,-1 1-1,1-2 1,-1 2-1,1 0 1,-2 0-1,1-1 1,0 2-1,0-2 1,-1 2-1,1-1 1,-1 0-1,0 1 1,0 0-1,0-1 1,0 2-38,0 2 97,0 0-1,0 1 1,-1-1 0,0 0 0,0 1 0,-1-1-1,0 1 1,0 0 0,-1-2 0,-1 2 0,1 1-97,-2 2 109,1 0 1,-2 0-1,-1 0 1,1-1 0,-1 0-1,-6 9-109,11-18 9,-1-1-1,1 1 1,0 0-1,-1-1 1,1 1-1,0-1 1,-1 1-1,1-1 1,-1 0-1,1 0 0,-1 0 1,1 1-1,-1-1 1,1 1-1,-1-1 1,1 0-1,-1 0 1,0 1-1,1-1 1,0 0-1,0 0 1,-1 0-1,0 0 0,1 1 1,-1-1-1,0 0 1,1 0-1,-1 0 1,1 0-1,-1-1 1,0 1-1,1 0 1,-1 0-1,0 0 1,1 0-1,-1-1 0,1 1 1,-1 0-1,1 0 1,-1-1-1,1 1 1,0-1-1,0 1 1,-1 0-1,1 0 1,-1 0-1,1-1 1,-1 1-1,1-1 0,0 1 1,-1-1-1,1 1 1,0-1-1,0 0 1,-1 1-9,-4-6-141,2 0 1,-1-1-1,0 0 1,0 0 140,1 1-85,-12-27-205,12 24 130,-1 0-1,0 0 1,-1 1-1,0-1 1,-1 1-1,1-1 1,-7-4 160,12 13-18,0 0 0,0 0 0,0 0 0,0 0 1,0 0-1,0-1 0,0 1 0,0 0 0,0 0 0,0 0 1,-1 0-1,1 0 0,0 0 0,0 0 0,0 0 0,0 0 1,0-1-1,-1 1 0,1 0 0,0 0 0,0 0 0,0 0 1,0 0-1,0 0 0,-1 0 0,1 0 0,0 0 0,0 0 1,0 0-1,0 0 0,-1 0 0,1 1 0,0-1 0,0 0 1,0 0-1,0 0 0,0 0 0,-1 0 0,1 0 1,0 0-1,0 0 0,0 0 18,-3 8-210,2 7 214,1-10-37,0 10 80,-1 0-1,0 1 0,-2 9-46,2-19 112,-1 0 0,0-1 0,-1 1 0,0-1 0,1 1 1,-1-1-1,0 0 0,-1 0 0,1-1 0,-1 2 0,-2-1-112,-2 3 111,0-1 0,-1 0 0,0-1 0,0 0 0,0 0 0,-1-1 0,-4 2-111,-21 8 202,-20 6-202,47-19 13,-32 12 71,-2-2 1,0-3 0,-29 4-85,-23-1 167,-15-3-167,42-6 116,0-2-1,1-3 1,-1-3 0,1-1-1,1-5 1,-1-1-1,-38-14-115,58 12 44,1-2 0,0-2 0,1-1-1,-36-24-43,48 24-35,1-2 0,2 0 0,0-2 0,1-1 0,1-1-1,-10-14 36,24 23-25,0 0-1,2-1 1,0 0-1,1 0 1,2-1-1,-1 0 1,2-1-1,0 0 1,2 0-1,-1 0 1,3 0 0,-1-15 25,2 8-37,2-1 0,1 0 1,2 0-1,-1 1 1,4 0-1,0-1 1,1 2-1,2 0 1,2-6 36,5-4-6,1-1 0,1 1 0,3 2 0,1 0 0,1 1 0,2 1 0,2 1 0,1 1 0,24-20 6,-17 20-21,1 2-1,2 1 1,0 1-1,1 2 1,2 2-1,2 2 1,-1 1-1,4 1 22,-22 9-6,1 1 1,1 1-1,-1 1 1,1 1-1,0 0 1,0 2-1,1 2 0,-1 0 1,1 0-1,-1 2 1,0 2-1,0 0 1,-1 1-1,0 2 0,3 0 6,12 8 18,-1 1-1,0 2 1,-2 1-1,-1 1 0,16 13-17,-5 0 147,-3 2 0,0 2 0,26 30-147,-46-42 245,-1 2 0,-2 0-1,15 27-244,0 8 856,7 23-856,-21-50 384,-22-34-315,1-1-80,1 0-5,-1 0 59,-2-1-34,0-1 0,0 1-1,-1-1 1,1 2 0,-1-1 0,0-1 0,1 1 0,-1 0-1,1 1 1,-1-1 0,0 0 0,0 1-9,-1-2-15,-42-17-349,-17-3 364,18 7-335,-36-18 335,53 20-183,6 3-36,-1 0-1,-3-4 220,20 10-57,-1 1 1,2 0-1,-1-2 0,0 2 0,1-1 1,-1-1-1,2 0 0,-1 0 0,0 0 1,-1-2 56,5 7-9,0 0 0,0-1 0,0 1 0,0 0 0,0 0 0,0-1 0,1 1 1,-1 0-1,0 0 0,0-1 0,1 1 0,-1 0 0,0 0 0,0 0 0,1 0 0,-1 0 1,0-1-1,0 1 0,1 0 0,-1 0 0,0 0 0,1 0 0,-1 0 0,0 0 0,1 0 1,-1 0-1,0 0 0,1 0 0,-1 0 0,0 0 0,0 0 0,1 0 0,-1 1 0,0-1 1,1 0-1,-1 0 0,0 0 0,0 0 0,1 0 9,13 3-53,11 3-30,-2 3 0,8 3 83,16 5 11,20 11 148,-48-19 83,-1-1 0,2-2 0,18 7-242,-36-15 499,-5-3-213,-9-6 12,-18-8-154,-2 0 0,-18-7-144,-3-1 37,-38-21-34,-8-4 64,-81-57-67,119 67 60,2-3 1,3-1-1,1-4 1,3-1 0,2-3-1,-9-17-60,36 41-29,2-2 0,0 0-1,3-1 1,1 0-1,1-2 1,3 1-1,1-2 1,2 0 0,1 0-1,2 0 1,2-2-1,0-25 30,5 35 7,2-1-1,1 1 0,1 0 1,1 1-1,3-1 0,-1 1 0,2 0 1,2 1-1,7-12-6,-8 19-6,1-1-1,2 2 1,0-1-1,1 1 1,2 1-1,-1 0 1,1 1-1,2 1 1,0 1-1,1-1 0,0 3 1,8-5 6,-4 5-15,0 1 0,1 0 0,0 1 0,1 3 0,0-1 0,1 2 0,0 0 0,0 2 0,10 0 15,-3 2-42,-1 1 0,0 2 0,0 1 0,0 1 1,0 1-1,-1 2 0,11 4 42,4 3-18,-1 2 0,-1 2 0,0 1 0,-3 3 0,1 1 0,-1 0 0,-3 4 0,0 1 0,-1 1 0,12 14 18,-17-14 91,-1 2 0,-4 1 0,0 1 0,-1 1 1,-2 0-1,-2 2 0,-1 2 0,-3-1 0,0 0 0,-3 3 0,-2-1 0,1 11-91,11 79 1190,-32-170-761,2 15-526,-1 0 0,-2-2 97,6 22-54,-1 0-1,0-1 0,-1 1 1,1 0-1,-1 0 0,-1 0 1,1 1-1,-1 0 1,-3-3 54,7 8-11,1 0 1,-1 1 0,0-1 0,0 0 0,1 0 0,-1 0 0,0 1 0,0-1 0,0 0 0,0 1 0,1 0-1,-1-1 1,0 1 0,-1 0 0,1-1 0,0 1 0,0-1 0,0 1 0,0 0 0,-1 0 0,1 0-1,0 0 1,1 0 0,-1 0 0,-1 0 0,1 0 0,0 0 0,0 0 0,0 1 0,0-1 0,-1 0-1,1 1 1,0-1 0,1 1 0,-1-1 0,0 0 0,0 1 0,0 0 0,0-1 0,0 1 0,0 0 0,1 0-1,-1 0 1,0-1 0,0 1 0,0 0 10,-3 7-16,-1-1-1,0 0 0,2 0 1,-1 1-1,-1 4 17,-2 2-34,6-12 33,-1 1 0,1-1 0,0 0 0,0 1-1,1-1 1,-1 1 0,1-1 0,-1 1 0,1-1 0,0 1-1,0-1 1,0 1 0,0 0 0,0-1 0,1 1 0,-1-1 0,1 2 1,1 1-26,0-1 0,1 1 0,0-1 0,0 0 0,-1 1 1,2-1-1,0 0 26,0 0 32,0 1 1,0 0-1,-2 0 1,2 0-1,-1 0 1,2 4-33,-4-3 207,-3-5-42,-8-9 69,-15-20 12,21 23-197,-67-68 109,-29-22-158,39 40 71,4-3-1,-36-45-70,67 68-48,1-1 1,1 0-1,2-1 0,2-1 1,1-1-1,3-1 0,-1-8 48,12 30-18,0 0 0,1-1 0,1 2 0,2-2 0,0 0 0,1 1 0,1 0 0,0-1 0,2 1 0,0 0 0,2 0 0,0 0 0,1 0 0,0 1 0,3 0 0,-1 1 0,9-13 18,-4 9-30,3 1 1,1 0-1,-1 1 1,2 1-1,1 1 1,1-1-1,0 3 1,1 0-1,1 0 1,0 2-1,1 0 1,0 2-1,1 0 1,0 2-1,1 0 1,3 0 29,3 1-25,-1 0-1,2 2 1,-2 1 0,2 2 0,-1 0 0,1 2-1,-1 1 1,0 2 0,0 0 0,0 2-1,0 1 1,-1 2 0,11 3 25,-2 5 21,-1 1 1,0 1-1,-1 2 0,-1 2 1,0 0-1,-3 2 0,-1 2 1,0 1-1,-2 1 0,6 9-21,-18-17 67,0 1 0,-3 0 0,0 1 0,-1 0 0,-1 1 0,-1 1 0,5 15-67,-6-7 77,-2-1 0,-1 1 0,-2 0 0,-1 1 0,0 25-77,-5-43 31,0 0 1,-1-1 0,-1 6-32,1-14 10,0-1 0,0 1 0,-1-1 1,0 0-1,0 1 0,-1-1 0,1 0 0,-1 0 0,-3 4-10,4-8 16,1 1-1,0-1 0,0 0 1,0-1-1,0 2 0,-1-1 0,0 0 1,1 0-1,-1-1 0,0 0 1,1 1-1,-1 0-15,2-1 3,0 0 1,-1 0-1,1 0 0,0 0 1,-1 0-1,1 0 0,-1 0 0,1 0 1,-1 0-1,1 0 0,0 0 1,-1 0-1,1 0 0,-1 0 0,1 0 1,0 0-1,-1 0 0,1-1 1,0 1-1,-1 0 0,1 0 0,0 0 1,-1-1-1,1 1 0,0 0 1,-1 0-1,1 0 0,0 0 0,0 0 1,0-1-1,0 1 0,0-1 1,0 1-1,0 0 0,-1-1 0,1 1 1,0 0-1,0-1 0,0 1 1,0-1-1,0 1 0,0 0 1,0 0-1,0 0 0,0-1 0,0 1 1,0 0-1,0-1 0,0 1 1,0-1-1,0 1 0,0 0 0,1-1 1,-1 1-1,0 0 0,0-1-3,2-9-16,1 0 0,0 0 0,1 0 0,0 0 0,1 1 0,-1 0 0,4-2 16,13-22-240,12-9 240,-13 15 0,-13 16-15,12-12-126,-19 23 139,0 0 1,0 0 0,0 0 0,0 1 0,0-1 0,0 0 0,-1 0 0,1 0-1,0 0 1,0 0 0,0 0 0,0 0 0,0 0 0,0 0 0,0 0 0,0 0 0,0 1-1,0-1 1,0 0 0,0 0 0,0 0 0,0 0 0,0 0 0,0 0 0,0 0-1,0 0 1,0 0 0,0 0 0,0 1 0,0-1 0,1 0 0,-1 0 0,0 0-1,0 0 1,0 0 0,0 0 0,0 0 0,0 0 0,0 0 0,0 0 0,0 0-1,0 0 1,0 0 0,0 0 0,0 0 0,1 0 0,-1 0 0,0 0 0,0 0-1,0 0 1,0 0 0,0 0 0,0 0 0,0 0 0,0 0 0,0 0 0,0 0-1,1 0 1,-1 0 0,0 0 0,0 0 0,0 0 1,-7 19-30,4-9 35,1 0 0,0 1 0,0-1 0,1 1 0,0-1 0,1 0-1,1 1 1,0-1 0,0 0 0,1 1 0,0-1 0,2 4-5,-2-10-2,-1 1 0,0 0 0,0 0-1,-1-1 1,0 1 0,0-1 0,0 4 2,0 3 186,0-11-96,-2-1-64,-1 0 0,1 0-1,0 0 1,1-1-1,-1 0 1,1 2 0,-1-2-1,0 0 1,1 0 0,-1 1-1,1-1 1,1 0 0,-2 0-1,1 0 1,0 0 0,0 0-26,-4-6 43,-12-24-28,0 0-1,2-2 1,2 0 0,1-1 0,-4-22-15,8 10-87,1 1-1,2-1 1,3 0-1,2 0 1,2 0-1,3 0 1,1 0 0,3 2-1,2-1 1,2 0-1,2 1 1,2 1-1,6-7 88,-5 17-88,1 1 0,2 0 1,2 0-1,0 3 0,3-1 0,0 3 0,22-19 88,-23 27-36,0-1-1,2 3 1,-1-1-1,3 3 1,0 0 0,0 1-1,2 2 1,0 1-1,26-7 37,-33 13-61,0 1-1,1 0 0,-1 1 0,1 2 1,0 0-1,0 1 0,1 2 0,-1 0 1,12 3 61,-16-1-69,0 2 1,-2 0 0,1 1-1,0-1 1,-1 3 0,0 1 0,-1-1-1,1 1 1,-2 2 0,0 0 0,10 8 68,0 4-49,-2 1 1,0 1 0,-2 0 0,-1 3 0,-2-1-1,0 1 1,-2 1 0,-1 1 0,-2 0-1,-1 2 49,8 22 48,-3 1-1,-2 2 1,-3-1-1,-3 1 0,0 22-47,-5-36 97,-4 1 0,-1 0 1,-2 0-1,-3 0 0,-2 0 0,-5 13-97,6-35 103,-1-1 0,-1 0 1,-2 0-1,1-1 0,-2 0 1,-1-1-1,-1 1 0,-1-2 0,-1 0 1,0 0-1,-2-1 0,1-1 1,-10 7-104,7-9 142,0-2-1,1 0 1,-3-1 0,-13 7-142,22-13 46,0 0 0,1-1 0,-1 0 0,-1-1 0,0 0 0,0-1 0,1 0 0,-1 0 0,-9-2-46,15 0-31,1 0 0,-1 0 1,1 0-1,-1-1 0,1 0 0,0-1 1,-1 0-1,1 1 0,-1-2 31,4 3-63,1-1-1,-1 1 1,0-2-1,0 1 1,0 0 0,1-1-1,-1 2 1,2-1-1,-2-1 1,1 0 0,-1 1-1,1 0 1,0-1-1,0 0 1,0 1 0,0-1-1,0 0 1,0 1-1,1-1 1,0 0 0,-1 1-1,1-1 1,0 0-1,-1 0 1,1 0 0,0 0 63,0-5-668,1 0 1,-1 0-1,1-1 1,0 2-1,1-2 0,1-1 668,-2 6-1403,-1 3 832,-1 3-1657,-3 3-1937</inkml:trace>
  <inkml:trace contextRef="#ctx0" brushRef="#br0" timeOffset="693.976">3514 1582 8960,'-2'0'488,"-1"1"1,0-1-1,0 1 1,1-1-1,-1 1 1,1-1-1,-1 0 0,-1 0-488,-13 1-25,15-1 4,1 0-1,-1 0 1,0 0-1,1 0 1,-1 0-1,0-1 1,0 1-1,1-1 1,-1 1-1,0-1 0,1 0 1,0 1-1,-1 0 1,0-1-1,1 0 1,-1 0-1,1-1 1,-1 2-1,1-1 1,0 0-1,0-1 1,0 1-1,0 0 1,0 0-1,0-2 22,-4-2 173,2 0 0,0-1-1,-1 0 1,1 1 0,-1-6-173,-4-11 430,2 0 1,1-1 0,1 0 0,-1-18-431,2-13 479,3-26-479,2 44-211,1 1 0,1-1 0,8-20 211,-8 38-462,3 0-1,-1 0 0,2 1 0,0-1 1,0 1-1,2 1 0,10-13 463,26-24-3306</inkml:trace>
  <inkml:trace contextRef="#ctx0" brushRef="#br0" timeOffset="1377.925">4335 1895 7808,'0'-2'411,"0"0"0,0 0 0,0 0 0,1 0 0,-1 0 0,1 0-1,0 0 1,0 0 0,0 0-411,21-29 248,-11 17 206,22-24-27,0 1 1,2 2 0,2 1 0,1 2 0,25-15-428,56-34 527,44-19-527,-105 68-924,2 1 1,20-5 923,-15 11-8638,8 0 8638,-28 12-2821</inkml:trace>
  <inkml:trace contextRef="#ctx0" brushRef="#br0" timeOffset="2045.432">4545 2692 9344,'-45'-21'4501,"44"21"-4515,1 0-1,-1 0 1,1 0-1,0-1 1,-1 1-1,1 0 1,0 0 0,-1-1-1,1 1 1,0 0-1,0-1 1,0 1 0,0 0-1,0 0 1,0 0-1,-1 0 1,1-1 0,0 1-1,0-1 1,0 1-1,0 0 1,0-1 0,-1 1-1,1-1 1,0 1-1,0 0 1,0-1 0,0 1-1,0 0 1,0 0-1,1-1 1,-1 1 0,0 0-1,0-1 1,0 1-1,0-1 1,0 1 0,1 0-1,-1-1 1,0 1-1,0 0 1,0-1 0,0 1-1,0 0 1,0-1-1,1 1 1,-1 0-1,0 0 1,1 0 0,-1 0-1,0 0 1,1 0-1,-1-1 1,1 1 0,-1 0 14,23-14-150,-20 12 223,24-10 135,1 0 0,-1 2 1,2 0-1,1 2-208,120-27 632,-75 19-433,12-2-141,0 5 0,1 2 0,45 1-58,-50 8-1493,0 4 1,17 4 1492,-25 1-2384,-19-5-693</inkml:trace>
  <inkml:trace contextRef="#ctx0" brushRef="#br0" timeOffset="2660.874">4325 3293 9728,'22'9'3680,"7"6"-2848,42 1-544,-37-9-416,30 5-160,14-3 160,4 5 288,5 10 224,-2 12-192,-2 2 32,-11 16 96,-6 5-352,-11 11-32,-12 5-1024,-3-7-416,-9-6-1280,-7-18-1600,-2-11 1280</inkml:trace>
  <inkml:trace contextRef="#ctx0" brushRef="#br0" timeOffset="3292.178">3834 3938 9856,'13'12'3680,"-5"0"-2848,14 14-384,-4-8-320,2 15-256,14 9 64,6 4 32,4 2 32,-7 5 0,3 4 64,-6-1 32,1 0 224,-4 4 192,-3 10-480,-1-6-224,-10 6-1408,-3-5-544,-14-6-1664</inkml:trace>
  <inkml:trace contextRef="#ctx0" brushRef="#br0" timeOffset="3916.302">3173 3980 7680,'5'2'2880,"-1"13"-2240,5 15-448,-9-13-320,-5 13 256,-3 12 256,-15 14 320,-5 19 128,-3 7-416,-3 4-96,-1-4-96,1-5-320,4-6-96,-1-11-1472,5-7-576,4-12-1120</inkml:trace>
  <inkml:trace contextRef="#ctx0" brushRef="#br0" timeOffset="4532.831">2087 3627 8832,'-30'5'3328,"4"-2"-2592,-9 16-672,9-7-544,-12 12 128,-14 5 160,-14 12 768,-1 21 352,-4 3-448,7 10-256,8 2-96,9 0-608,13-4-128,8-1-3168,17-13-1408,5-15 2656</inkml:trace>
  <inkml:trace contextRef="#ctx0" brushRef="#br0" timeOffset="5146.65">1867 3073 7680,'0'0'98,"0"-1"1,0-1-1,0 1 1,0 0 0,-1 0-1,1 0 1,0 0-1,-1 0 1,1 0-1,0 0 1,-1 1-1,0-1 1,1-1 0,-1 1-1,0 0 1,1 0-1,-1 1 1,1 0-1,-1-1 1,0 0 0,0 0-1,0 0 1,0 1-1,0-1 1,0 1-1,0 0 1,0-1-1,0 1 1,0-1 0,0 1-1,0 0 1,-1-1-99,-4 0 231,0 0 0,-1 1 1,1-1-1,-1 1 1,-4 1-232,-4 0 766,-70-3 1573,-66-10-2339,23-6-590,-92-24 590,58 9-2837,73 19-480</inkml:trace>
  <inkml:trace contextRef="#ctx0" brushRef="#br0" timeOffset="5814.065">1858 2491 8448,'-2'-1'3568,"-9"-3"-2576,-5-21 2116,-7-22-3108,-7-10 1035,8 20-893,-1 2-1,-2 1 1,-2 0-1,-2 2 1,-2-1-142,11 15-247,1 0 0,-1 2 0,-2 0 0,0 2 0,0 0 0,-1 0 1,-1 3-1,-1 0 0,-2 0 247,-38-11-3379,-2 1 1,-26-2 3378,26 11-3056</inkml:trace>
  <inkml:trace contextRef="#ctx0" brushRef="#br0" timeOffset="6416.895">2320 1682 9856,'-13'-9'3680,"13"9"-2848,0-2-1504,0 2-832,-5-7 960,1-5 608,-5-5 1344,-4-8 640,-5-13-1056,-6-8 31,-6-5-63,-5-8-896,0-7-320,-4 6-832,1 2-287,-6 3-737,-3 0-352,-9 8-1152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12:22.979"/>
    </inkml:context>
    <inkml:brush xml:id="br0">
      <inkml:brushProperty name="width" value="0.1" units="cm"/>
      <inkml:brushProperty name="height" value="0.1" units="cm"/>
      <inkml:brushProperty name="color" value="#008C3A"/>
    </inkml:brush>
  </inkml:definitions>
  <inkml:trace contextRef="#ctx0" brushRef="#br0">4271 43 1152,'0'0'263,"0"-1"-1,0 1 1,1 0 0,-1 0-1,1 0 1,-1 0 0,0-1-1,1 1 1,-1 0 0,0-1-1,1 1 1,-1-1-1,0 1 1,0-1 0,1 1-1,-1 0 1,0-1 0,0 1-1,0-1 1,0 1 0,0 0-1,1-1-262,1-6 3481,3 0-4335,-5 6 937,0 1 1,1-1-1,-1 1 0,1 0 0,-1 0 1,0-1-1,1 1 0,-1-1 0,0 0 1,1 1-1,-1-1 0,0 1 0,0-1 1,1 1-1,-1 0 0,0-1 0,0 0 0,0 1 1,0-1-1,0 0 0,0 0 0,0 1 1,0-1-1,0 1 0,0 0 0,0-1 1,-1 0-1,1 1 0,0-1-83,-1 0 42,0 1 0,0-1 0,0 1 0,1 0 0,0 0 0,-1-1 0,0 1 0,0-1 0,0 1 0,0 0 0,0 0 0,0 0 0,0-1 0,0 1 0,0 0 0,0 0 0,-1 0-42,-38 5 211,26-2-143,1 1 0,0 1 0,0 0 1,1 0-1,-1 1 0,-1 2-68,-70 44 221,77-48-190,-99 74 444,-91 84-475,92-66 247,-72 87-247,-76 123 569,93-89 1015,-59 114-1584,120-160 848,9 3-1,-20 68-847,72-143 361,5 1 0,5 2-1,3 10-360,1 25 447,8 1-1,4 13-446,9 98 727,12 0 1,23 106-728,59 226 416,-70-479-364,15 38-52,-23-102 303,0-1 0,3 1 0,3-2 1,0 0-1,4 3-303,13 7 400,-24-32-318,0 0-1,-2 1 1,4 5-82,-13-16 106,2 1 0,-1-1 1,0 2-1,0-1 0,0-1 0,-1 1 1,-1 0-1,1 0 0,-1 0 0,1 0 1,-1 0-1,-1 0 0,0 3-106,1-1 34,-1 0 0,0 0 0,1 1-1,0-1 1,0 0 0,1 0 0,0 0-1,-1 0 1,2 0 0,0 0 0,1 0 0,0 0-1,-1-1 1,2 1 0,-1-1 0,2 0-1,-2 0 1,2 1-34,-4-7 18,-1 0 0,0 0-1,1 0 1,-1 0 0,0 0-1,1 0 1,-1 0 0,0 1-1,0-1 1,1 0 0,-1 0-1,0 1 1,0-1 0,0 0 0,1 1-1,-1-1 1,0 1 0,0-1-1,0 0 1,0 1 0,0-1-1,0 0 1,0 1 0,0-1-1,0 0 1,0 0 0,0 0-1,0 1 1,0-1 0,0 1 0,0-1-1,0 0 1,0 1 0,0-1-1,0 1 1,0-1 0,-1 0-1,1 1 1,0-1 0,0 0-1,0 1 1,-1-1 0,1 0 0,0 0-1,-1 0 1,1 0 0,0 0-1,0 0 1,-1 1 0,1-1-1,-1 0 1,1 0 0,0 0-1,-1 0 1,1 1 0,0-1-1,-1 0 1,1 0 0,-1 0 0,1 0-1,0 0 1,-1 0 0,1 0-1,-1 0-17,-6 3 74,6-3-128,-12 0 22,7 0 41,-1 0-1,2 0 1,-2 0 0,1-1 0,0-1-1,0 1 1,-1 0 0,-4-4-10,8 4 8,-12-3 24,-25-7-47,38 9-43,-3-2 6,-24-15 102,-17-9-49,-5-3 74,25 15-57,-1 2 1,-2-1 0,0 3 0,0 0 0,-11-2-18,-57-14-380,-3 3 380,76 20-35,-153-33 33,-2 7-1,-175-7 3,227 27 154,-91-19-154,176 23 8,0-3 0,1-1-1,1-2 1,-1-1 0,2-3-1,0 0 1,0-4-8,2-1 25,3-1 0,0-1 0,1-2 0,2-1 0,0-1 0,3-2-25,-7-9 23,1-3 0,3 1 0,1-3 0,-8-19-23,0-12 21,3-2 0,5-1 0,2-1 0,5-1 0,-9-58-21,16 37 5,5 1 1,5-2 0,5 0 0,4 1 0,13-70-6,34-134-6,29-58 6,12-58-13,-77 338-37,-5 0 1,-1-53 49,-8 91-20,-3 0 0,0 0 1,-4 0-1,-2 1 1,-9-26 19,7 40-55,-1 0 1,-2 1-1,0 1 1,-2 0-1,-2 1 0,-6-6 55,-37-44-528,-31-25 528,80 89-51,11 11 50,-36-41-80,36 40 66,-2-1 1,1 1-1,-1 0 0,1-2 0,0 2 0,2-1 0,-2 0 0,1 0 1,0 0-1,0 1 0,0-3 15,1 5-4,0 0 1,1-1-1,-1 1 1,0 1 0,0-1-1,0 0 1,1 0-1,-1 0 1,1 0-1,-1 0 1,1 1-1,-1-1 1,1 0-1,0 0 1,-1 0-1,0 0 1,1 1-1,0-1 1,-1 1-1,1-1 1,0 0 0,0 1-1,0-1 1,0 0-1,0 1 1,0-1-1,0 1 1,0 0-1,0 0 1,0 0-1,0 0 1,0-1-1,0 1 1,0 0-1,0 0 1,0 0-1,1 0 1,-1 0 0,1 1 3,6-1-38,0 0 1,2 2 0,-2 0 0,7 1 37,-4 0-15,-5-2 7,1 1 1,-1 0-1,1 0 0,-1 1 0,0-1 0,0 2 1,0-1-1,-1 1 0,1-1 0,-1 1 1,0 1-1,1-1 0,-2 0 0,1 1 0,-1 0 1,0 0-1,0 0 0,0 0 0,-2 1 0,1-1 1,2 6 7,5 14-61,-1 0 1,0 1 0,-3 0 0,1 16 60,0-10-28,43 241-172,-15-71 187,11 3 13,-18-116-19,4 0 1,4-3-1,4 0 0,4-2 1,4-3-1,52 66 19,-60-97 48,1 0 0,4-3 0,1-1 0,3-3 0,2-2 0,13 7-48,-23-20 51,1-2-1,2-1 1,0-2-1,2-1 1,13 1-51,3-1 69,1-3 0,0-2 1,49 6-70,-5-7 171,99 2-171,109-10 147,-87-1-107,-177-3-59,0 2 0,0 3 1,15 5 18,-46-10-3,-2 1 1,0 1 0,0 1 0,0 1 0,-2 0 0,2 1 0,-2 0 0,0 1 0,-1 1 0,0 0 0,0 1 0,-1 1 0,-1-1-1,-1 2 1,0 0 0,-1 1 0,0 0 0,-1 1 2,9 18 11,-2 1 0,-1 0-1,-2 1 1,-1 0 0,-3 2-1,-1-1 1,-1 3-11,6 65 107,0 100-107,-15 17 314,-16 81-314,0-41 587,16-239-498,2 0 0,1 0-1,0-1 1,2 1 0,1-1 0,3 8-89,-7-26 47,0 1 0,0 0 0,0 0 0,-1 0 0,1 0 0,-2 0 0,1 0 0,0 0 0,-1 0 0,0 0 0,0 1-47,0-4 32,0-1 0,0 1 0,0 0 0,0-1 0,0 0 0,0 1 0,-1 0 0,1-2 0,0 2 0,-1-1 0,1 1 0,0-2 0,-1 1 0,0 1 0,-1-1-32,2 0-101,1-1 64,0 0 47,0 0-31,6-3 122,-6 3-101,0-1 0,0 1 0,0 0 0,0 0 0,1 0 0,-1-1 0,0 1-1,0 0 1,0 0 0,0 0 0,0 0 0,0 0 0,1 0 0,-1 0 0,0-1 0,0 1-1,0 0 1,0-1 0,0 1 0,0 0 0,0 0 0,0-1 0,0 1 0,0 0-1,0 0 1,0-1 0,-1 1 0,1 0 0,0 0 0,0-1 0,0 1 0,0 0-1,0 0 1,0 0 0,-1 0 0,1 0 0,0 0 0,0 0 0,0-1 0,-13-3-2,-25 3 3,27 1-1,-35-5-57,-1-2 0,2-2 0,0-2-1,-5-3 58,49 14 0,-125-38-245,-58-16 266,107 37 33,1-5 1,1-2-1,2-3 0,1-3 1,-55-31-55,61 22 123,1-2 0,-51-43-123,77 52-17,2-2-1,2-1 0,0-1 1,-24-36 17,-79-132-491,-13-44 491,124 203-1361,3-2-1,-11-30 1362,26 51-1222,1 1 1,1-1-1,2 0 0,0 0 1,1-1-1,2 0 1222,2-16-5749,6-35 5749,9-47-5205</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12:43.522"/>
    </inkml:context>
    <inkml:brush xml:id="br0">
      <inkml:brushProperty name="width" value="0.1" units="cm"/>
      <inkml:brushProperty name="height" value="0.1" units="cm"/>
      <inkml:brushProperty name="color" value="#BB5B18"/>
      <inkml:brushProperty name="inkEffects" value="bronze"/>
      <inkml:brushProperty name="anchorX" value="0"/>
      <inkml:brushProperty name="anchorY" value="0"/>
      <inkml:brushProperty name="scaleFactor" value="0.5"/>
    </inkml:brush>
  </inkml:definitions>
  <inkml:trace contextRef="#ctx0" brushRef="#br0">1 169 4736,'0'0'0,"2"0"2240,2-3-2278,-1 0 502,1-1-394,1 1 122,-2-1 288,2-1 32,0 1-283,1 1 139,1-1 59,1-2-139,2 1 48,2-1-166,3 0 81,2-2-107,6 0 27,3 1 101,5-1 80,7 2-240,7 2-32,9 0-38,7 0 33,8 0-54,6 0 91,4-1 48,6-1 64,3-1 27,6 0 74,1 1-127,4-1 79,3 0-138,2 2 37,2 2-240,3 1 26,2 1 92,2 3-1,4 2 6,2 2-70,3 3-53,3 2 48,2 4 16,0 1 69,-1 1-53,-4 1-16,-3 1 43,-7 0 21,-4-3 32,-7 0 32,-7-1-5,-6 1 5,-7 0-187,-6 2 16,-7 1 22,-5 3-16,-6 0 42,-5 1 64,-4-2-53,-5-1-16,-5 0 118,-3-2-38,-4-1 53,-3-1-10,-2-1-70,-4 0-53,-2-1 123,-4 0-43,-3-2-22,-2-1-63,-4-1 53,-1-3 16,-4-1 32,0 0 32,-2-1-5,0-2 5,1-1-75,0 1-53,2 0-64,2 0 48,1 1-59,2 1 17,1 1 68,-2 0 54,0 1-122,-1-1 42,-2-1 21,-2 0 64,-1-2-53,-1 1-16,0-1 118,0 0-38,0-2-22,-1 0-63,2 1 53,1 0 16,1-2-43,0 1 91,0 0-26,-2-1 47,1 0-11,-2 0 6,-2 0-74,-1-1 58,-3 0-96,-1-3 101,-2 1-106,1-3-6,-2 0 38,-1-2 21,-1 0-43,-4-1-21,-2-2 43,-5-2-54,-8-2-96,-10-3 27,-12-3-53,-12-1 122,-11-3-37,-9 1 128,-6 1-144,-5 1 48,-6 3 22,-6 4-12,-5 2 6,-6 3 0,-9 1 0,-10 1 0,-17-1-112,-17 0 107,-17-3-75,-10-2 21,-3-1 219,6-2 11,11-2-64,12 0-81,13 2 22,14 0-53,14 3-102,14 2 102,12 3 0,12 3 74,8 3-53,6 2-16,8 2 43,7 1-54,7 1 16,7 0-5,9 0 0,9-2 75,9 1-246,7 1 113,10-1-342,7 1 53,9 0 43,8 2 11,7-1 224,5 1-22,7 0-16,6-1 17,8-1 68,8 0-20,11-1-65,10 1 22,14 1 63,13 0-20,15 4-65,15 2 96,16 3 6,13 5 0,13 4 5,11 5 0,5 4 0,2 4 74,0 2-58,-5 0-16,-8-2 267,-9-4 106,-11-3-90,-8-3 48,-10-4-235,-8-2-48,-9-4 74,-9-2-36,-8-3-28,-12-4-63,-7-2 53,-10-3-59,-8-3-95,-11-3 100,-9-4-186,-7-3 16,-7-2-160,-5-3 0,-2-1-122,-4-1-12,-1 1 33,-3-1 21,-1 3 107,-3 1 122,-1 3 86,-3 2 63,-4 5-79,-1 0 32,-3 4 63,-4 1-20,-1 0-140,-2 3 81,-2 0 42,0 2 22,-1 1-75,-2 1 101,-1 2 6,-2 0 74,-2 2 22,-3 0 37,-3 2-5,-3 1 5,-4 0-75,-5 0 59,-6 0 53,-7-1 134,-8-1-182,-6 0-47,-8-2 47,-5 1-26,-5-2-33,-5 1-63,-7-3 53,-7 1 16,-8-2 32,-8-3 107,-9-2-214,-8-3 32,-4-4-15,-2 0 68,-2-1 92,0-1 127,-1-1-250,3 0 10,1 1-48,1-3 1,1-1-6,1-1 0,3-4 74,2-1 17,1-2-38,4-3-58,2 0 53,5-3 16,7 0-117,5-1 37,8 0 21,7 1-10,8 0-331,6 2-54,9 1-676,6 3-17,8 3-5903,7-1 4895,11 4-944</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21:01.743"/>
    </inkml:context>
    <inkml:brush xml:id="br0">
      <inkml:brushProperty name="width" value="0.1" units="cm"/>
      <inkml:brushProperty name="height" value="0.1" units="cm"/>
      <inkml:brushProperty name="color" value="#008C3A"/>
    </inkml:brush>
  </inkml:definitions>
  <inkml:trace contextRef="#ctx0" brushRef="#br0">1 14 6144,'6'-2'259,"0"0"0,1 0 0,-1 0 0,0 0 0,2 1 0,-2 0 1,1 0-1,0 0 0,0 1 0,-1 0 0,2 0 0,0 1-259,-3 0 21,1-1 1,0 1-1,-1 0 1,1 0-1,-2 1 0,2-1 1,-1 1-1,0 0 1,1 0-1,-1 1-21,8 4 5,29 12 116,-2 2 0,-2 1 1,-1 3-1,14 11-121,20 19 869,43 47-869,-10 1 1242,-6 4 0,27 45-1242,-4 9 1708,37 79-1708,-35-33 537,-9 6-1,30 100-536,-75-142 131,-10 3 1,-7 2-1,8 88-131,-43-159-149,-4 1 1,-2 93 148,-13-124-1138,-3 0 0,-3 0 1,-4-1-1,-11 35 1138,-22 35-3605</inkml:trace>
  <inkml:trace contextRef="#ctx0" brushRef="#br0" timeOffset="2055.275">1468 3246 4992,'-2'1'82,"1"0"0,-1 0 0,1 0 0,0-1 0,-1 0 0,0 1 0,0 0 0,1-1 0,-1 1 1,0-1-1,1 0 0,-1 0 0,0 1 0,1-1 0,-1 0 0,0-1 0,0 1 0,1 0 0,-1 0 0,1-1 0,-1 1 0,0-1 0,0 0 1,1 1-1,-1 0 0,1-1 0,0 0 0,-1 0 0,1 0 0,-1 0 0,1 0 0,0 0 0,-1 0 0,1-1 0,0 1 0,0-1-82,-9-9 112,1 0 0,0-1-1,1 0 1,0-1 0,2 1-1,-1-1 1,1-1 0,1 2-1,0-2 1,2 0-1,-1 0 1,2 0 0,0 0-1,0 0 1,2-11-112,0-14 186,3 0 1,1 0-1,2 0 0,2 0 0,2 1 1,1 1-1,2-1 0,3 2 1,0-1-1,3 2 0,0 1 0,4 0 1,0 1-1,23-24-186,4-1 50,4 2 0,1 3 0,4 2 0,1 3 0,45-28-50,-57 46 26,1 1 0,1 3 1,1 2-1,2 1 0,1 4 0,0 0 0,1 4 0,19-3-26,-5 7 218,2 3 0,0 2 0,-1 2 1,2 4-1,2 4-218,355 37 852,-218-16-737,-117-16 640,-1-4 0,92-6-755,-129-3 438,-2-2 0,2-2 1,-1-2-1,-2-3 0,34-12-438,-39 8 122,-1 0-1,-2-4 0,0-1 0,-1-1 1,35-27-122,-55 34 14,-2-1 0,0-1 0,-2-1 0,0 0 0,-2-3 0,1 1 0,-2-1 0,-2 0 0,-1-1 0,11-23-14,-20 37-65,-2 1 1,0-1-1,0 0 0,-1 1 0,0-2 1,-1 2-1,0-8 65,-1 15-37,0 0 0,0 1 1,0-1-1,0 0 0,0 1 1,0-1-1,0 1 0,0 0 1,0-1-1,0 0 0,0 1 0,0-1 1,0 0-1,0 1 0,-1-1 1,1 1-1,0 0 0,-1 0 1,1-1-1,-1 0 0,1 1 1,-1 0-1,1-1 0,-1 1 1,1-1-1,-1 1 0,1 0 0,-1-1 1,0 1 36,0 0-50,-1-1 0,1 1 0,1 0 0,-2 0 0,1 0 0,0 0 0,-1 0 0,1 1 0,-1-1 0,1 0 0,0 1 0,0-1 0,0 1 0,0-1 50,-7 3-83,2 1 0,-2-1 0,2 1 0,-6 3 83,3 2-1,-2-1 0,2 1 0,0 1 0,1 0 0,-5 7 1,-15 18-17,-59 66-37,5 3-1,7 5 0,-60 109 55,42-39 58,8 4 0,-6 42-58,-33 108 297,-208 517 1433,277-726-1561,-5-4 0,-29 36-169,57-105 20,-3-2-1,-2-1 0,-2-2 0,-2-1 0,-3-2 0,-25 20-19,41-43 33,0 0 0,0-2 1,-3-1-1,1-1 0,-2-1 0,1-2 0,-2 0 0,0-2 0,-6-1-33,-6 1 56,-2-2 0,1-3 0,0-1 1,0-1-1,-2-3 0,-29-3-56,-32-7-490,-5-6 490,-101-9-1990,177 23 753,-1 0 0,1 3-1,0 0 1,-26 6 1237,-63 18-4101</inkml:trace>
  <inkml:trace contextRef="#ctx0" brushRef="#br0" timeOffset="2528.053">1953 4811 8064,'-3'4'415,"0"0"1,1 1 0,-1-1-1,0 0 1,-1 0-1,1 0 1,-1 0 0,0-1-1,-1 2-415,3-5 27,0 1 0,0 0-1,1 0 1,-1 0 0,1 0 0,-1-1 0,0 0-1,0 0 1,0 1 0,0-1 0,0 0 0,1 0-1,-1 0 1,0 0 0,0 0 0,0-1-1,0 1 1,1 0 0,-1 0 0,0-1 0,0 1-1,0-1 1,0 0 0,1 0 0,-1 0-1,1 1 1,0-1 0,-1 0 0,0-1 0,0 0-27,-4-3 113,-2-1 0,2 0 0,0 0 0,1-1 0,-1 0 1,1 0-1,0 0 0,0-1 0,-1-3-113,-7-17 707,1 0 0,0-5-707,1-1 289,2 0 0,2-1 1,1 0-1,2-1 1,2 2-1,1-2 1,2 1-1,2 0 1,1 0-1,3 0 0,1-4-289,14-41 67,5 0 0,3 2 1,4 0-1,4 2 0,3 2 0,26-34-67,66-80-392,129-137 392,15 5-4741,-170 193 464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21:43.461"/>
    </inkml:context>
    <inkml:brush xml:id="br0">
      <inkml:brushProperty name="width" value="0.1" units="cm"/>
      <inkml:brushProperty name="height" value="0.1" units="cm"/>
      <inkml:brushProperty name="color" value="#AB008B"/>
    </inkml:brush>
  </inkml:definitions>
  <inkml:trace contextRef="#ctx0" brushRef="#br0">4217 1733 5376,'0'0'65,"-1"1"0,0-1 0,0 1 0,0-1 1,0 0-1,0 0 0,0 1 0,1-1 0,-1 0 0,0 0 1,1 0-1,-1 0 0,0 0 0,0 0 0,0-1 0,0 1 1,0 0-1,0 0 0,0-1 0,0 1 0,0 0 0,1-1 0,0 1 1,-1-1-1,0 1 0,0 0 0,1 0 0,-1-1 0,0 0 1,1 1-1,-1-1 0,0 0 0,1 0 0,-1 1 0,1-1 0,-1 1 1,1-1-1,0 0 0,-1 0 0,1 0 0,0 1 0,-1-1 1,1 1-1,0-1 0,0 0 0,0-1-65,-1-6 103,0-1 1,1 0-1,0 0 1,0 0-1,1 1 0,0-1 1,1 0-1,1-1-103,5-18 346,12-25-346,13-21 406,4 2-1,16-21-405,-26 50 207,2 2 0,3-1 0,1 3 0,35-31-207,-4 9 191,5 3 1,35-21-192,-60 47 14,2 2 1,2 2 0,1 1-1,1 3 1,1 1 0,1 3 0,8-1-15,-28 12-40,-1 1 0,2 2 0,-2 1 1,2 0-1,0 3 0,0 0 1,0 2-1,0 2 0,-1 0 1,1 2-1,-1 1 0,31 9 40,-36-5-22,-1 0 0,0 1 0,-1 2 0,0 1 0,-1 0-1,-1 2 1,0 0 0,-2 1 0,1 2 0,-2 0 0,-1 0-1,0 2 1,-1 0 0,-3 0 0,1 2 0,-1 0 0,-2 1 0,0 0-1,-2 1 1,-2 0 0,0 1 0,-1 0 0,-2 0 0,0 0-1,-2 1 1,0 10 22,-5 2 169,-1 1 1,-1-1-1,-3 0 0,-1-1 0,-3 0 0,-1 0 0,-2-1 0,-1 1 0,-15 23-169,-7 7 309,-4-2 0,-3-2 0,-2-1 0,-31 29-309,-24 18 552,-6-4 0,-28 16-552,73-71 561,-3-4 1,0-1 0,-4-3-1,-2-4-561,-99 49 2047,-23 0-2047,173-78-146,-61 28-1655,79-37 1728,0 1-1,0 0 1,0-1-1,0 0 1,0 1 0,0 0-1,0 0 1,0 0-1,1 0 1,-1 0-1,0-1 1,1 1 0,-1 1-1,0-1 1,1 0-1,-1 0 74,-1 4-222,17-5-151,-1-1 343,-1 0 0,0-1 0,0 0 0,0-1 0,-1 0 0,1-1 0,-1 0 0,0-1 0,0 0 0,0 0 0,2-4 30,16-8 147,-1-2 0,-1-1 1,15-15-148,22-20 119,-3 1-177,3 3 0,61-38 58,-104 76-17,0 0-1,0 2 1,1 0 0,1 2-1,0 0 1,1 1 0,0 1 0,0 2-1,0 0 1,1 2 0,15-1 17,-21 4-1,1 1 1,-1 1-1,1 0 1,-1 3-1,-1-1 1,1 1-1,-1 1 1,1 0-1,-2 1 1,1 2-1,-1-1 1,0 2-1,11 9 1,0 0 0,-1 1 1,-1 2-1,-2 0 0,0 2 0,-2 1 0,-1 0 1,10 16-1,-6-2 35,-1 0 0,-2 1 0,-2 2 0,-3 0 1,3 9-36,-11-20 61,-1 0 1,-1 0 0,-2 1-1,-1 0 1,-3 0 0,0 0 0,-3 24-62,-1-32 104,-3 1 0,0-1 1,-1 0-1,-2-1 1,0 1-1,-1-1 1,-2 0-1,-1-1 1,0-1-1,-2 0 1,-1-1-1,-1 1 1,0-3-1,-2 1 1,-1-1-1,0-1 1,-1 0-1,-1-2 1,0-1-1,-1 0 1,-1-1-1,-22 9-104,5-5-2,-1-2-1,-1-2 1,0-1 0,0-2-1,-2-1 1,-10-1 2,-29 2 762,0-5-1,-72-4-761,118-1 27,0-2 0,0-2-1,1-1 1,0-2 0,1-2-1,0 0 1,1-2 0,-1-1-1,1-2 1,2-1 0,-5-4-27,28 14-60,-61-34-179,-1 2-1,-24-5 240,94 41-22,-2 0-1,0 0 1,1 1-1,-1 0 0,1-1 1,0 1-1,-1 0 1,0-1-1,1 1 1,-3 1 22,4-1-22,0 0 0,0 0 1,1 0-1,-1 1 0,0-1 0,0 0 1,0 0-1,0 0 0,1 0 0,-1 1 1,1-1-1,-1 1 0,1-1 0,-1 1 1,0 0-1,1-1 0,-1 1 0,0 0 1,1-1-1,-1 0 0,1 1 0,0 0 1,-1-1-1,1 1 0,-1 0 0,1 0 1,0-1-1,0 1 0,-1-1 0,1 1 0,0 0 1,0 0-1,0 0 0,0 0 0,0-1 22,0 4-44,1 0 0,-1 0-1,1 0 1,0-1 0,0 1-1,1 0 1,-1-1 0,2 4 44,4 8 18,-5-10-33,1-1 0,-1 1-1,1 0 1,0-1-1,0-1 1,0 2 0,1-1-1,2 1 16,35 31-3,-24-23 1,39 31-19,21 18 10,-32-22 48,-4 1-1,-1 2 0,-2 1 1,-3 2-1,3 9-36,-2 3 170,-2 0 1,-5 2 0,-1 2-1,-4 0 1,-3 2 0,12 60-171,-22-62 116,-3 1 0,-2-1 0,-4 2 0,-3 9-116,-2-28 69,-2 0-1,-2 0 0,-2-1 1,-3 0-1,-1-1 0,-6 9-68,9-29 73,0-1-1,-2 0 0,-1 0 0,-1-1 0,-1 0 0,-1-2 1,-5 6-73,12-16 36,-1 1 0,-1-1 1,1-1-1,-1 1 0,-1-2 0,0 1 1,0-1-1,0-1 0,-1 0 1,0-1-1,0 0 0,-1-1 0,0-1 1,-4 2-37,-3-3 13,0 0 0,0-2 1,0 0-1,-1-1 0,1-1 1,-16-3-14,21 2 1,0-1 0,0-1 0,0 0 0,1 0 1,0-2-1,0 1 0,1-2 0,-1 0 0,2 0 0,-1-1-1,11 7-1,-35-24-17,0-2 0,1-1 0,2-2 1,-29-33 17,-8-16 279,-30-50-279,60 72 34,3-1 0,3-2 0,3-1-1,2-1 1,4-3 0,1-4-34,10 16-200,1-1-1,4-1 1,1 0 0,4 0-1,2-1 1,3 1-1,5-36 201,-1 68-66,-2 2-34,2 1-1,-1 0 0,5-7 101,-7 27-13,0 0-1,0 1 1,0 0-1,0 0 1,1-1-1,-1 0 0,0 1 1,0-1-1,0 1 1,1-1-1,-1 1 1,0-1-1,0 1 0,1-1 1,-1 1-1,0 0 1,0 0-1,0 0 1,1-1-1,-1 1 0,1 0 1,-1-1-1,1 1 1,-1 0-1,1-1 1,-1 1-1,1 0 14,0 0-15,-1 0 1,1 0-1,0 1 0,-1-1 0,1 0 1,0 1-1,-1-1 0,1 0 0,0 1 1,-1-1-1,1 0 0,-1 0 1,0 1-1,0-1 0,1 1 0,-1-1 1,0 1-1,1 0 15,18 31-511,-16-27 341,2 4 202,0 2 0,-1-1 0,0 1 0,-1-1 0,0 1 0,-1 0 0,0 0 0,-1 0 0,0 0 0,-1 7-32,2 7-127,1 1 0,0-1 0,4 6 127,4 30 19,4 56 197,-6 2 1,-5-1 0,-6 0-1,-11 53-216,2-88 123,-4 0 0,-4 0 1,-4-2-1,-3-1 0,-5 0 0,-27 47-123,42-96 64,-3-1 0,1-1 0,-2 0 1,-3-1-1,0-1 0,-1-2 0,-2 1 0,-19 13-64,28-27 48,0 0 1,-1-1-1,0-1 1,-1 0-1,0-1 0,-1-1 1,-6 1-49,11-4 39,-1-1-1,0 0 1,-1-2 0,1 1-1,-1-3 1,0 1 0,2 0-1,-2-2 1,-14-1-39,13 0-5,0 0 1,2-1-1,-1-1 0,0 0 0,1-2 1,-1 1-1,1-1 0,1-1 0,-8-5 5,-2-4 2,2-1 0,0-1 0,1 0 0,2-2 0,-10-11-2,-5-8 86,2-2 0,-19-33-86,25 32 22,3-2 1,2-1 0,1-1 0,3 1-1,-2-17-22,4 2-24,3-1 0,2 0 0,4 0 0,2-2 24,4-27-131,4 0 1,5 1 0,3 0-1,4 0 1,28-79 130,-33 128-191,3 1 0,2 0 0,1 1 0,2 1 0,11-17 191,-27 52-70,0-2-1,0 1 1,0 1-1,1-2 1,0 2-1,0-1 0,-1 1 1,1-1-1,0 1 1,3-2 70,-5 3-40,1 1 1,-1-1-1,1 1 1,0-1-1,-1 1 1,1 0-1,-1 0 1,0 0-1,1 0 1,0 0-1,-1 0 0,1 0 1,0 0-1,-1 0 1,0 0-1,1 1 1,-1-1-1,1 1 1,-1 0-1,1-1 1,-1 1-1,1 0 1,-1 0-1,0-1 1,0 1-1,2 1 40,-2-1 25,1 1 1,-1-2-1,1 1 0,0 0 0,-2 0 1,2 0-1,0 0 0,0-1 1,0 0-1,0 1 0,0-1 0,-1 1 1,0-1-1,1 1 0,0-1 0,0 0 1,0 0-1,1 0 0,-2-1 0,1 1 1,-1 0-1,1-1 0,0 1 1,0-1-1,0 1 0,1-1-25,2-3 99,0 1 0,0 0 0,0-1 0,-1 0 0,0 1-1,1-2 1,0-1-99,-4 4-37,7-7 42,-7 7-7,0 0 1,1 0 0,-1 1-1,1-1 1,-1 0-1,1 1 1,0-1 0,-1 0-1,1 1 1,0 0-1,2-2 2,-3 18-112,-1-1 141,-1 0 0,-1-1-1,0 1 1,-1 0 0,1 0-1,-3-2 1,0 2 0,-1 2-29,-15 31 69,-2-2 0,-2 0 1,-2-1-1,-1-1 0,-12 8-69,-190 221 550,182-223-433,-1-2 0,-3-2 1,-1-2-1,-3-2 0,-1-3 1,-2-2-1,-2-2 0,-2-3 1,-1-3-1,-27 8-117,47-21 29,-2-1 0,0-3-1,0-2 1,-35 3-29,52-9-7,0-1 0,0-1 0,0-2 0,0 0 0,0-2 0,0-1 0,0-1 0,-4-2 7,20 3-9,0 0 1,1-1-1,0 1 1,-1-2-1,2 0 1,0 0-1,0-1 0,1 0 1,-1-1-1,2 0 1,-1 0-1,-6-8 9,6 2-36,-1 1 1,1-1-1,1 0 0,2-1 0,-2-1 0,3 1 0,-1 0 0,-2-17 36,-1-9-23,1-1 0,3 1 0,1-1 1,4 0-1,1 0 0,1-1 0,3 2 0,3-15 23,5-3-2,3-1 0,2 2 1,3 0-1,3 1 0,14-25 2,-5 23-75,1 1 0,4 2 0,10-10 75,-27 41-75,1 0 0,1 0-1,3 2 1,-1 0 0,1 2 0,2 1-1,17-10 76,-21 17-70,1 2 0,0 0-1,0 1 1,1 2 0,1 0 0,12-1 70,43-7-92,35-2 92,32-5 108,-137 21-94,0 2 1,-1-2-1,9 2-14,-19 0-1,1 0 0,-1 0 0,0 0 0,0 0 0,1 0 0,-1 0 1,0 0-1,0 0 0,1 0 0,-1 0 0,0 0 0,1 0 0,-1 0 0,0 0 0,0 0 1,1 0-1,-1 0 0,0 0 0,0 0 0,1 1 0,-1-1 0,0 0 0,0 0 0,0 0 1,1 1-1,-1-1 0,0 0 0,0 0 0,0 0 0,0 0 0,1 0 0,-1 0 0,0 0 1,0 1-1,0-1 0,0 0 0,0 0 0,0 1 0,0-1 0,0 0 0,0 0 0,0 1 1,0-1-1,0 0 0,0 1 0,0-1 0,0 0 0,0 0 0,0 1 0,0-1 1,0 0-1,0 0 0,0 0 0,-1 0 0,1 0 0,0 0 0,0 1 0,0-1 0,0 0 1,-1 0-1,1 0 0,0 1 1,-13 13 70,12-13-64,-33 34 47,-2-2 1,-1-2-1,-1-1 0,-15 7-53,31-25 128,0-1 0,-13 5-128,13-7 134,1 1-1,-12 8-133,7-4 84,0-1 1,0 0-1,-1-2 0,-2-2 0,1 0 0,-27 5-84,-40 4 329,-47 1-329,39-5-71,17-5 173,1-2 1,-1-5 0,0-3-1,-25-4-102,56 0-6,-1-1 0,2-3-1,0-2 1,0-2-1,1-2 1,-21-10 6,45 14-22,0-2-1,2-1 1,0-1 0,0-1 0,1-1 0,2-1-1,0 0 1,1-3 0,0 1 0,3-2 0,-18-21 22,27 27-21,0 0 0,1-1 0,1 1 0,0-1 0,1-1 0,1 0 0,1 0 0,-1-7 21,5 10-36,0 0 0,0 0 0,1 1 0,1-2 0,1 2 0,0-1 0,1 0 0,0 0 0,2 1 0,5-14 36,2 1-25,2-2 1,1 2 0,1-1-1,2 2 1,1 1-1,2-1 1,0 3 0,1-1-1,2 2 1,1 1 0,0 0-1,2 1 1,1 1-1,7-2 25,28-14-70,2 1 0,0 3 0,3 3 0,65-18 70,-27 15-127,1 5 1,105-13 126,-134 29-13,39 0 13,-77 8 1,1 2 0,0 2-1,29 4 0,-54-3-5,0 0 0,-1 1-1,1 0 1,-1 0 0,1 1-1,-1 1 1,-1 1 0,1 0-1,-1 0 1,-1 1 0,0 1-1,9 8 6,-12-9-4,0 0 0,0 1 0,-1 0-1,-1 1 1,0 0 0,-1 0 0,1 1-1,-2-1 1,0 1 0,0 0-1,-1 0 1,-1 1 0,0-1 0,0 1-1,-1 1 5,-2-4 80,0-1-1,0 2 0,-1-2 0,0 1 0,-1-1 0,0 1 0,-1-1 0,0 0 0,1 1 0,-2-1 1,0-1-1,0 1 0,-1-1 0,-1 1 0,1-1 0,-1 0 0,1-1 0,-6 5-79,9-9 0,0 1-1,0-2 1,0 1 0,1 1-1,-1-2 1,2 2-1,-1-1 1,0 0-1,0 0 1,0 0-1,0 1 1,0-1-1,1 1 1,0-1 0,-1 0-1,1 1 1,0-1-1,0 1 1,1 1 0,-1-1 3,11-8 343,-7 4-315,-9 3 152,3 0-159,0-1 1,0 0-1,0-1 0,-1 1 1,1 0-1,0 0 0,0 0 1,-1-1-1,1 1 0,-1-1 1,1 0-1,0 0 0,0 0 1,-1 0-1,0 0 0,1 0 0,0-1 1,0 1-25,-8-3 95,2 1 0,0-1 1,-1 0-1,-2-2-95,-8-4 61,-30-12 15,2-2 1,-1-1-1,1-3-76,-131-90-465,117 76 322,-256-183-251,281 198 389,2-2 1,0-1 0,3-1-1,0-2 1,3 0 0,-4-7 4,22 25-28,-1-2 0,2 1-1,0-2 1,1 0 0,1 1 0,1-1 0,0 0 0,2 0 0,0-1-1,0 0 1,3 0 0,0 1 0,0-2 0,1 1 0,2-8 28,6-7-41,0 0 1,2 1 0,2-1-1,1 2 1,5-4 40,-18 34-1,10-20-26,0 0-1,2 2 1,1-1 0,0 2-1,2-1 1,0 1 0,1 1-1,14-12 28,-9 12-25,0-1-1,1 2 1,0 0-1,2 1 1,0 2-1,1-1 1,0 2 0,1 2-1,1 0 1,0 1-1,1 2 1,-1 0-1,1 2 1,0 1-1,1 0 1,-2 3-1,2 0 1,10 2 25,16 3 2,-1 3 1,1 2-1,-1 3 0,47 15-2,206 81-60,-251-86 36,64 25 45,0 0 179,2-3 0,17-3-200,-118-36 122,0 0-1,2-1 0,-1-2 1,20 1-122,-17-6 741,-25 3-634,0 0-97,0 0 22,0 0-48,-19 0 54,-24 0 188,1-1 1,0-1 0,0-2-1,-37-9-226,35 1 13,2-2-1,-1 0 1,3-3-1,-1-1 1,1-2-1,1-1 1,1-2 0,1-2-1,-28-25-12,22 14-49,2-2 0,1-1 0,3-3 1,2 0-1,2-2 0,1-2 0,-10-24 49,16 22-41,2-1 0,3 0-1,1-2 1,3 1 0,3-2 0,0-12 41,9 35-45,1 1 0,2-1 1,1 0-1,2 0 0,1 1 0,0-1 1,3 1-1,1-1 0,1 1 0,2 1 1,0 0-1,7-10 45,-9 24-35,0 0-1,0 0 1,2 1 0,0 0-1,0 0 1,1 0-1,1 2 1,0-1 0,0 1-1,1 0 1,1 1 0,0 1-1,0 0 1,1 0-1,0 2 1,-1-1 0,2 1-1,0 1 1,4-1 35,12-1-69,0 0 1,2 2-1,-1 2 0,2 0 1,-2 3-1,0 0 0,20 2 69,17 6-69,-1 1 0,1 3 0,3 5 69,-18-4-50,0 3 0,-1 1 0,-1 4-1,-1 1 1,-2 1 0,0 4 0,3 3 50,-26-12-13,1 1 0,-1 1 0,-2 0 0,0 2 0,-1 1 0,-1 1 0,-2 0 0,0 1 0,-3 1 0,0 1 0,-1 1 0,3 11 13,0 12 151,-2 1 0,3 28-151,-2-10 66,-15-57-34,1-1-1,0 1 0,1 0 0,0-1 1,2 0-1,-1 0 0,5 7-31,-6-8 722,-5-11-714,0 1 0,0-1-1,0 0 1,0 1 0,0-1 0,1 1-1,-1-1 1,0 1 0,0 0-1,0-1 1,1 1 0,-1-1-1,0 0 1,1 0 0,-1 1-1,1-1 1,-1 0 0,0 1-1,1-1 1,-1 1 0,1-1-1,-1 0 1,0 1 0,0-1 0,1 0-1,-1 0 1,1 1 0,0-1-1,-1 0 1,1 0 0,-1 0-1,1 0 1,0 0-8,-1 0 31,0 0-24,1 0-1,-1 0 1,0 0 0,0 1 0,1-1 0,-1 0 0,0 0 0,0 0 0,0 0 0,1 0 0,-1 0 0,0 0 0,0 0 0,1 0 0,-1 0-1,0 0 1,0 0 0,0 0 0,0 0 0,1 0 0,-1 1 0,0-1 0,0 0 0,0 0 0,0 0 0,0 1 0,0-1 0,0 0 0,0 0-1,1 1 1,-1-1 0,0 0 0,0 0 0,0 0 0,0 1 0,0-1 0,0 0 0,0 0 0,0 1 0,0-1 0,-1 0-7,-10-4 330,6-1-286,-1 0 0,1 1 0,0-2-1,0 1 1,0-1 0,1 1-1,0-1 1,0-1 0,1 1 0,-1-3-44,-14-28 26,3-1 0,1 1 0,3-2 0,1 1 1,2-7-27,-5-35-100,4 1-1,5-4 101,2 25-41,2 0 1,4 0-1,2 0 0,4-4 41,-5 36-50,1 2-1,2-1 1,0 2 0,1-1-1,2 0 1,2 1 0,-1 1-1,2 0 1,1 1 0,13-14 50,-10 18-103,-1 0 0,2 0 0,0 1 0,0 1 0,3 2 0,-1-1 0,1 2 0,1 0-1,0 2 1,0 1 0,1-1 0,1 3 0,14-3 103,-19 5-82,0 2-1,1 1 1,-1 0 0,1 1-1,-1 1 1,0 1-1,1 1 1,-1-1-1,0 3 1,0 0-1,0 0 1,0 2-1,-1 0 1,0 2-1,-1-1 1,1 2-1,7 5 83,3 4-43,-1 1-1,-1 2 0,-1 0 0,-2 2 0,0 0 0,-2 1 0,15 20 44,-6-1 8,-3 0-1,-1 1 1,-3 2-1,10 26-7,-16-29 136,-2 0 0,-3 2 1,-2 0-1,-2 0 0,-3 0 0,0 2 0,-4-1 1,-1 0-1,-3 0 0,-3 0 0,-1 0 1,-2-1-1,-9 23-136,-2-20 426,-1 0 0,-2-2 1,-26 38-427,45-78 65,-8 10 118,-8 15-5,18-29-170,1-1 1,-1 1-1,0 0 0,1-1 0,0 1 0,0 0 1,0-1-1,0 1 0,0 0 0,0 0 1,0 0-1,0 0 0,0-1 0,0 1 1,1 0-1,-1-1 0,1 1-8,0 0-28,0 0 1,0-2-1,0 2 0,0 0 1,0-1-1,0 0 0,1 0 1,-1 1-1,0-1 0,0 0 1,0-1-1,1 2 0,0-1 1,-1 0-1,1 0 0,0-1 1,-1 0-1,0 1 0,1 0 1,1-1 27,3 2-113,-1-1 1,1-1 0,-1 1 0,2-1-1,1 0 113,-5 0 7,0 0 0,-2 1 0,2-1 0,0 1 1,0 0-1,-1 0 0,0 0 0,1 0 0,-1 0 0,1 1 0,-1-1 0,0 0 0,0 1 0,0 0 0,0 0 0,0-1 0,0 1 0,0 2-7,4 2 46,-1 0 0,-1 1 0,1 0 1,-1-1-1,0 4-46,-3-9 20,-1 1 1,1 0 0,-1-1 0,1 1 0,-1 0-1,1 0 1,-1 0 0,0 0 0,0-1-1,0 1 1,-1 1 0,1-2 0,0 1 0,-1 0-1,1-1 1,-1 1 0,0 0 0,0 0-1,0-1 1,0 1 0,1 0 0,-1-1 0,0 1-1,-1-1 1,1 1 0,-1-1 0,1 0 0,-1 1-1,-1-1-20,-6 5-290,0 1-1,0-2 0,-1 0 1,-1 0-1,0 0 0,1-1 1,-1-1-1,-6 2 291,15-5-394,0 0 0,-1 0-1,0 0 1,0 0 0,2 0-1,-2 0 1,0 0 0,1-1 0,-1 1-1,1-1 1,0 0 0,-1 0 0,1 0-1,-1 0 1,1 0 0,1 0 0,-1-1-1,-1 1 1,1 0 0,0-1 0,0 0-1,1 1 1,0-1 0,-1-1 0,1 2-1,-1-1 1,0-1 394,-14-22-3541</inkml:trace>
  <inkml:trace contextRef="#ctx0" brushRef="#br0" timeOffset="917.109">3588 1365 7040,'-15'11'2720,"9"-8"-2112,12 5-384,-6-5-256,0 8-96,0-7 64</inkml:trace>
  <inkml:trace contextRef="#ctx0" brushRef="#br0" timeOffset="1261.435">3573 1405 10496,'0'-9'768,"0"-11"352,0-26-128,0-13-96,-6-18-256,2-18 0,-8 3-288,-2 13-64,-8-2-1088,-2 10-416,-22 19-2976</inkml:trace>
  <inkml:trace contextRef="#ctx0" brushRef="#br0" timeOffset="1765.37">2755 1625 6528,'0'1'234,"-1"0"0,-1 1 0,1-1 0,0 0 1,-1 0-1,1 0 0,-1 0 0,1 0 0,0 0 0,-1 0 0,0-1 1,1 1-1,-1 0 0,-2 0-234,3-1 55,0 0 0,-1 0 1,0 0-1,0-1 0,0 1 0,1-1 0,-1 1 1,1-1-1,0 1 0,-1 0 0,0-1 0,1 0 1,-1 0-1,1 0 0,-1 0 0,1 0 0,1 0 1,-3-1-56,-60-58 1530,1 9-287,6 3-1415,-2 2-1,-2 2 1,-34-16 172,87 56-341,-1 0 0,0 0 0,1 1 0,-2 0 0,1 1 0,1-1 0,-3 1 0,2 0 1,0 1-1,-1 0 0,0 0 0,1 1 0,0 0 0,-2 0 0,2 1 0,0 0 0,-1 1 0,0-1 1,1 1-1,-1 1 0,2 0 0,-1 0 0,0 0 0,0 1 0,-1 1 341,-26 15-2837,-11 8 2837</inkml:trace>
  <inkml:trace contextRef="#ctx0" brushRef="#br0" timeOffset="2559.298">1984 3246 6144,'-6'-1'3296,"6"0"-3287,0-1 0,-1 0-1,1 1 1,-1-1 0,0 0 0,0 0 0,0 1 0,0-1 0,1 0 0,-1 1 0,0 0 0,0-1 0,-1 0 0,1 2 0,-1-2-1,1 1 1,-1 0 0,1 0 0,-2-1-9,-33-18 839,8 9-341,0 2 1,-1 0 0,1 1-1,-1 2 1,-1 0 0,1 2-1,-1 1 1,1 2 0,-2 0-1,0 2-498,-75 5-1277,1 4 0,-65 16 1277,46-6-3408</inkml:trace>
  <inkml:trace contextRef="#ctx0" brushRef="#br0" timeOffset="3214.1">2597 3512 7296,'-20'8'2720,"10"-5"-2112,-6 11-544,6-11-352,-6 12-128,-4 5 160,-12 8 512,-4 14 224,-3 11-224,-18 9 0,-5 10-32,-9 12-672,-1 6-256,0-5-1632,7-1-1344,8 0 1344</inkml:trace>
  <inkml:trace contextRef="#ctx0" brushRef="#br0" timeOffset="3859.343">3313 3971 9344,'-5'8'3520,"5"-8"-2752,10 10-288,-7 1-256,8 14-384,-1 20 32,5 14 64,-4 20 96,-1-2 0,-10 6-96,0 5 32,-10-1-960,-6-10-448,-9-6-2080</inkml:trace>
  <inkml:trace contextRef="#ctx0" brushRef="#br0" timeOffset="4650.94">4539 3157 7552,'-10'-11'2880,"10"2"-2240,10-13-160,0 13-256,6-6-160,13-2 96,17-5 0,16 5 0,14-4-96,6 4-64,0 3 96,0 11-224,-5 3-32,-1 3-992,-9 6-384,-16 0-1472</inkml:trace>
  <inkml:trace contextRef="#ctx0" brushRef="#br0" timeOffset="5099.025">4241 3656 9728,'31'15'3680,"-20"2"-2848,19 11-256,-14-4-288,10 4-384,5 10 0,4 12-576,1 14-224,0 9 480,-10 4-800,-11-10-256,-10-1-1696</inkml:trace>
  <inkml:trace contextRef="#ctx0" brushRef="#br0" timeOffset="5546.297">4604 1993 5376,'0'0'2112,"5"0"-1664,11-3-32,-11 0-160,5-5-128,6-10 64,5-13 256,4-15 160,11-13-288,-1-18-256,12 2-64,-1 9 0,10 7 64,0 10-1024,10 14-384,-4 18-1248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12:22.979"/>
    </inkml:context>
    <inkml:brush xml:id="br0">
      <inkml:brushProperty name="width" value="0.1" units="cm"/>
      <inkml:brushProperty name="height" value="0.1" units="cm"/>
      <inkml:brushProperty name="color" value="#008C3A"/>
    </inkml:brush>
  </inkml:definitions>
  <inkml:trace contextRef="#ctx0" brushRef="#br0">3720 44 1152,'0'0'263,"1"-1"-1,-1 1 1,1 0 0,-1 0-1,1 0 1,-1 0 0,0-1-1,0 1 1,0 0 0,0-1-1,1 1 1,-1-1-1,0 1 1,0-1 0,1 1-1,-1 0 1,0-1 0,0 1-1,0-1 1,0 1 0,0-1-1,1 1-262,0-7 3481,3 0-4335,-3 6 937,-1 1 1,1-1-1,-1 1 0,1-1 0,-1 1 1,0-1-1,1 1 0,-1-1 0,0 0 1,0 1-1,0 0 0,0 0 0,0-1 1,1 0-1,-1 1 0,0-1 0,0 0 0,0 1 1,0-1-1,0 0 0,0 1 0,0 0 1,0-1-1,0 0 0,0 1 0,0-1 1,-1 0-1,1 1 0,0-1-83,0 0 42,-1 1 0,0-1 0,0 1 0,0 0 0,1 0 0,0-1 0,-1 1 0,0-1 0,0 1 0,0 0 0,1 0 0,-1 0 0,0-1 0,0 1 0,0 0 0,1 0 0,-2 0-42,-34 5 211,24-1-143,1-1 0,0 2 0,-1 1 1,2-1-1,-1 1 0,-1 2-68,-62 45 221,69-48-190,-88 74 444,-79 87-475,81-68 247,-63 90-247,-67 125 569,82-91 1015,-52 117-1584,105-164 848,7 4-1,-16 68-847,62-145 361,4 0 0,5 2-1,2 12-360,1 23 447,6 3-1,6 13-446,6 100 727,11 0 1,20 108-728,51 232 416,-61-490-364,13 38-52,-20-104 303,1-1 0,2 0 0,2-1 1,1 1-1,3 2-303,12 6 400,-22-32-318,0 1-1,-1 0 1,3 6-82,-11-17 106,2 1 0,-1 0 1,-1 0-1,1 0 0,-1-1 0,0 1 1,0 1-1,0-1 0,-1 0 0,1 0 1,-1 0-1,-1 1 0,0 1-106,0 0 34,0 1 0,1-1 0,0 1-1,0-1 1,0 1 0,0-1 0,1 0-1,0 0 1,1 0 0,-1 0 0,2 0 0,-1 0-1,0 0 1,2 0 0,-2-1 0,2 0-1,-1 0 1,1 1-34,-3-7 18,-1 0 0,0 0-1,1 0 1,-1 1 0,0-1-1,1 0 1,-1 0 0,0 1-1,0-1 1,1 0 0,-1 0-1,0 1 1,0-1 0,0 0 0,0 1-1,0-1 1,0 1 0,0-1-1,0 0 1,0 0 0,0 0-1,0 0 1,1 1 0,-1-1-1,0 1 1,0-1 0,0 0-1,0 1 1,-1-1 0,1 1 0,0-1-1,0 0 1,0 1 0,0-1-1,0 1 1,0-1 0,0 0-1,0 0 1,0 0 0,0 0-1,0 1 1,-1-1 0,1 0 0,0 0-1,-1 1 1,1-1 0,0 0-1,0 0 1,-1 1 0,1-1-1,-1 0 1,1 0 0,0 0-1,0 0 1,0 1 0,0-1-1,-1 0 1,1 0 0,-1 0 0,1 0-1,0 0 1,-1 0 0,1 0-1,-1 0-17,-5 3 74,5-3-128,-10 0 22,5 0 41,1 0-1,0 0 1,-1 0 0,0-1 0,2-1-1,-2 1 1,0-1 0,-3-2-10,6 2 8,-10-1 24,-22-8-47,33 9-43,-2-3 6,-21-14 102,-15-10-49,-4-2 74,21 14-57,-1 2 1,-1 1 0,0 1 0,-1 1 0,-9-2-18,-49-15-380,-3 3 380,66 21-35,-133-34 33,-2 8-1,-153-9 3,199 29 154,-80-19-154,153 22 8,1-2 0,0-2-1,1-1 1,-1-1 0,3-4-1,-1 1 1,0-4-8,2-1 25,2-2 0,0-1 0,2-1 0,0-2 0,2-1 0,1-2-25,-6-9 23,2-2 0,2-1 0,1-2 0,-7-19-23,0-13 21,2-2 0,4-1 0,3-1 0,4 0 0,-7-60-21,13 37 5,4 1 1,5-1 0,4 0 0,3 1 0,13-73-6,28-136-6,26-60 6,10-59-13,-67 346-37,-4 0 1,-1-54 49,-7 93-20,-2-1 0,-1 1 1,-3 0-1,-2 1 1,-7-27 19,5 42-55,-1-1 1,-1 2-1,-1-1 1,0 2-1,-3 0 0,-4-6 55,-34-44-528,-26-27 528,70 92-51,8 11 50,-29-42-80,29 41 66,0-1 1,0 1-1,0-1 0,0 0 0,1 1 0,0-2 0,-1 2 0,1-2 1,1 1-1,-1 1 0,0-3 15,1 5-4,0 0 1,1-1-1,-1 1 1,0 0 0,0 0-1,0 1 1,1-1-1,-1 0 1,0 0-1,0 0 1,1 0-1,-1 0 1,1 1-1,0-1 1,-1 0-1,1 0 1,-1 0-1,1 0 1,-1 1-1,1-1 1,0 0 0,0 1-1,-1 0 1,1-1-1,0 1 1,0-1-1,0 1 1,0 0-1,-1-1 1,2 1-1,-1 0 1,0-1-1,-1 1 1,1 0-1,0 0 1,0 0-1,0 0 1,0 0 0,1 1 3,5-1-38,0 1 1,1 1 0,0-1 0,5 3 37,-4-2-15,-3 0 7,-1 0 1,1 0-1,0 0 0,-1 1 0,0-1 0,1 2 1,-1-1-1,0 1 0,-1-1 0,1 2 1,-1-1-1,1 0 0,-1 1 0,0 0 0,-1 0 1,1 0-1,0 0 0,-1 1 0,-1 0 0,1-1 1,1 5 7,5 16-61,-1 0 1,-1 0 0,-1 1 0,0 16 60,0-10-28,37 246-172,-12-72 187,9 3 13,-16-119-19,4 0 1,3-2-1,5-1 0,2-3 1,4-1-1,45 67 19,-53-100 48,3-1 0,1-1 0,3-2 0,1-3 0,3-2 0,10 7-48,-19-20 51,1-3-1,1 0 1,0-2-1,2-2 1,12 2-51,2-2 69,0-2 0,1-3 1,43 6-70,-5-6 171,86 1-171,96-9 147,-76-2-107,-155-3-59,0 2 0,1 3 1,13 5 18,-41-9-3,-1 0 1,-1 1 0,1 1 0,-1 1 0,0 0 0,0 1 0,-1 1 0,0 0 0,-1 1 0,0 1 0,0 0 0,-1 1 0,0 0-1,-2 1 1,1 0 0,-2 1 0,1 1 0,-1 0 2,7 19 11,-1 1 0,-1 0-1,-2 0 1,-1 2 0,-2 0-1,-1 0 1,-1 3-11,5 66 107,1 103-107,-14 18 314,-14 82-314,0-41 587,14-246-498,2 1 0,1-1-1,-1 0 1,3 0 0,0 0 0,3 7-89,-6-25 47,0 0 0,0 0 0,0 0 0,-1 0 0,1 1 0,-2-1 0,1-1 0,0 1 0,-1 1 0,0-1 0,0 1-47,0-4 32,0-1 0,0 1 0,0 0 0,1-1 0,-1 0 0,0 1 0,-1 0 0,2-1 0,-1 0 0,-1 0 0,1 1 0,0-1 0,-1 0 0,0 0 0,0 0-32,1 0-101,1-1 64,0 0 47,0 0-31,5-2 122,-5 2-101,0-1 0,0 1 0,0 0 0,0 0 0,1 0 0,-1-1 0,0 1-1,0 0 1,0 0 0,0 0 0,0-1 0,0 1 0,1 0 0,-1 0 0,0-1 0,0 1-1,0 0 1,0-1 0,0 1 0,0 0 0,0 0 0,0-1 0,0 1 0,0 0-1,0 0 1,0 0 0,-1 0 0,1 0 0,0 0 0,0-1 0,0 1 0,0 0-1,0 0 1,0 0 0,-1-1 0,1 1 0,0 0 0,0 0 0,0-1 0,-11-3-2,-22 4 3,23 0-1,-30-6-57,-1-1 0,2-2 0,-1-2-1,-3-4 58,42 15 0,-109-39-245,-50-16 266,93 37 33,1-4 1,1-3-1,1-3 0,1-2 1,-47-32-55,52 22 123,2-2 0,-46-45-123,68 54-17,2-1-1,2-2 0,0-1 1,-22-37 17,-68-134-491,-11-46 491,107 208-1361,3-2-1,-9-32 1362,22 54-1222,0 0 1,3 0-1,0-1 0,1 0 1,1 0-1,1-1 1222,2-16-5749,5-35 5749,8-50-5205</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22:09.493"/>
    </inkml:context>
    <inkml:brush xml:id="br0">
      <inkml:brushProperty name="width" value="0.1" units="cm"/>
      <inkml:brushProperty name="height" value="0.1" units="cm"/>
    </inkml:brush>
  </inkml:definitions>
  <inkml:trace contextRef="#ctx0" brushRef="#br0">220 874 6656,'-2'-1'2911,"3"2"-2144,9 10-99,9 23-322,-3-5-228,1-1 0,14 17-118,-29-41 1553,-11-9-829,-10-13-420,-1-10-273,15 21 2,0-1 0,0 1 0,-1 1-1,1-1 1,-2 1 0,1 0-1,-2 0 1,-1-2-33,9 8 0,0 0-1,0 0 1,0 0-1,0 0 1,-1 0-1,1 0 1,0 0 0,0-1-1,0 1 1,-1 0-1,1 0 1,0 0-1,0 0 1,0 0-1,-1 0 1,1-1-1,0 1 1,0 0-1,0 0 1,-1 0 0,1 0-1,0 0 1,0 0-1,-1 0 1,1 0-1,0 0 1,0 0-1,0 0 1,0 0-1,0 0 1,0 0 0,0 0-1,-1 1 1,1-1-1,0 0 1,0 0-1,0 0 1,-1 0-1,1 0 1,0 0-1,0 1 1,0-1-1,0 0 1,-1 0 0,1 0 0,1 11-113,7 11-26,20 12 246,-54-63 288,22 23-330,0 1 0,0-1 0,-2 1-1,2 0 1,-2 0 0,-2-1-65,6 7-83,4 9-26,2 6-115,9 7-122,-12-22 352,-1 1-1,1-1 1,0 0 0,0-1-1,0 2 1,0-1-1,0 0 1,0 0-1,0 0 1,0-1-1,0 0 1,0 1 0,0 0-1,0 0 1,1-1-1,-1 1 1,1-1-1,-1 1 1,1-1-6,-20-15 299,-2 1 22,-17-9 408,34 25-1037,4 4 34,4 7-157,-3-10 420,0 1 0,0-1 0,0 0-1,0 0 1,0 1 0,1-2 0,0 1 0,0 0 0,0 0 0,-1-1 0,1 0 0,1 0 11,-1-2 353,-7-6-253,-5-5-79,-27-23 27,42 44-328,0 2 36,1 0-1,0 0 1,4 2 244,-10-13 1247,-2-8-902,-6-7-321,1 6-89,4 5 56,-1 1 0,1-1 0,0 0-1,0 0 1,1 1 0,0-1-1,0 0 1,0 0 9,37 36-720,-32-28 711,-3-2 19,1-1 1,1 0-1,-1 1 1,0-1-1,1 0 1,-1 0 0,1 0-1,0 0 1,0 0-1,-1-1 1,1 1 0,0-1-1,3 1-10,-6-2 29,0 0 0,1 0 0,-1 0 0,1-1 1,0 1-1,-1 0 0,1-1 0,-1 1 0,1-1 0,-1 1 0,1 0 0,-1-1 0,1 1 0,-1-1 0,1 0 0,-1 1 0,0 0 1,1 0-1,-1-1 0,0 0 0,1 1 0,-1-1 0,0 0 0,0 1 0,0-1 0,0 1 0,1 0 0,-1-1 0,0 0 0,0 1 0,0-1-29,0-19 305,-4 0-173,0 1 0,-1 0 0,-5-9-132,-4-20-55,13 48 48,1 0 0,0 0 1,0 0-1,0 0 1,0-1-1,0 1 0,0 0 1,0 0-1,0 0 0,-1 0 1,1 0-1,0 0 0,0 0 1,0-1-1,0 1 0,0 0 1,0 0-1,0 0 0,0 0 1,0 0-1,0 0 0,0-1 1,0 1-1,0 0 0,0 0 1,0 0-1,0 0 0,0 0 1,0 0-1,0-1 0,0 1 1,0 0-1,0 0 0,0 0 1,0 0-1,0 0 0,0 0 1,1 0-1,-1 0 0,0 0 1,0 0-1,0 0 0,0 0 1,0 0-1,0 0 0,0 0 1,0 0-1,0 0 0,1 0 1,-1-1-1,0 1 0,0 0 1,0 0-1,0 0 0,0 0 1,0 0-1,1 0 0,-1 0 1,0 0-1,0 0 0,0 0 1,0 0-1,0 0 0,0 0 7,10 7-156,11 18 80,-20-23 36,2 0 61,-1 2 0,1-2 0,0 0 1,0 0-1,0 1 0,0-1 0,0-1 0,1 2 0,-1-2-21,-3-1 22,1 0-1,-1 0 1,0 1-1,1-1 1,-1 0 0,1 0-1,-1 0 1,1 0-1,-1 0 1,1 1-1,-1-1 1,1 0-1,-1 0 1,0 0 0,1 0-1,-1-1 1,1 1-1,-1 0 1,1 0-1,-1 0 1,1 0 0,-1 0-1,0-1 1,1 1-1,-1 0 1,1 0-1,-1 0 1,0 0 0,0 0-22,0-1 28,1 0 1,-1 0 0,0-1 0,1 2 0,-1-1 0,0 0 0,0 0 0,0-1 0,0 1 0,0 1-1,0-1 1,0 0 0,0-1 0,-1 1 0,1 1 0,0-1 0,-1-1-29,-2-11 70,-1 1 0,-1 0 0,0 0 0,-1 0 0,1 1 0,-3 0 0,1 0 0,-6-7-70,23 49 21,14 10-539,-22-38 478,0-1 0,0 1 0,1-1 1,-2 0-1,1 0 0,1 0 0,0 0 0,-1 0 0,0-1 0,1 1 0,0 0 0,0-1 0,0 0 0,2 1 40,-4-2 4,0 0-1,0 0 1,0 0 0,-1 0 0,1 0 0,0 0-1,0 0 1,0-1 0,-1 1 0,0 0 0,1-1 0,0 1-1,-1 0 1,1-1 0,0 1 0,0 0 0,-1 0-1,1-1 1,-1 0 0,1 1 0,-1-1 0,1 0-1,-1 1 1,1-1 0,-1 1 0,1 0 0,-1-1-1,0 0 1,1 0 0,-1 0 0,0 1 0,0-1-1,0 0 1,1 1 0,-1-1 0,0 0 0,0 1-1,0-2-3,1-27 128,-1 21-127,0 0 1,-2 1-1,1-1 0,-1 0 1,-1-1-2,1 6 17,1 0 0,0 0 0,0-1 1,-1 1-1,0 0 0,0 0 0,0 1 0,-1-1 1,2 0-1,-2 1 0,0-1 0,-2-2-17,4 5 9,0-1 1,1 1-1,-1 0 0,0-1 0,1 1 0,-1 0 1,0-1-1,0 1 0,0-1 0,0 1 0,0 0 1,0 0-1,0 0 0,0 0 0,0 0 0,1 0 1,-2 0-1,1 0 0,0 0 0,0 0 0,0 0 1,0 0-1,0 1 0,0-1 0,0 1 1,0-1-10,-1 1-1,1 0 0,-1 0 0,1 1 1,-1-1-1,0 0 0,0 1 0,1 0 1,0-1-1,0 1 0,0 0 1,-1 0 0,-2 4-45,0 1 0,2-1 0,-1 1 0,1 0 1,0-1-1,-1 3 45,3-7-27,0-2 0,-1 2-1,1-1 1,0 1 0,0-1 0,0 0 0,0 1 0,0-1 0,0 0 0,1 0-1,-1 1 1,0-1 0,1 0 0,-1 0 0,1 1 27,-1-2-10,1 1 0,-1-1 0,0 0 0,1 1 0,-1-1 0,1 0 0,-1 1-1,0-1 1,1 0 0,-1 0 0,1 0 0,-1 0 0,1 0 0,-1 0 0,1 0 0,-1 1 0,1-1 0,-1 0 0,1 0 0,-1 0 0,1 0-1,-1 0 1,0 0 0,0 0 0,1 0 0,-1 0 0,1-1 0,-1 1 10,3 0 26,0-1 0,0 0 0,-1-1-1,1 1 1,0 0 0,0-1 0,-1 0 0,0 1 0,0-1-1,0 0 1,1 0 0,-1 0-26,7-7 111,20-24 239,-28 31-333,0-1 0,1 2 0,-1-2 0,1 1 0,-1-1 0,0 0 0,0 1 0,0-1 0,0 1 1,-1-1-1,1 1 0,-1-1 0,0-1-17,0 4 9,0-1 0,0 1 0,0-1-1,0 0 1,0 1 0,0 0 0,0 0 0,0-1 0,0 0 0,0 1 0,-1-1 0,1 1 0,0-1 0,0 1 0,-1-1-1,1 1 1,0 0 0,-1 0 0,1-1 0,0 1 0,-1-1 0,1 1 0,-1 0 0,1-1 0,-1 1 0,1 0-1,-1-1 1,1 1 0,-1 0-9,0-1-2,0 1-1,-1 0 1,2 0-1,-1 1 1,0-1-1,0 0 1,0 0-1,0 0 1,0 1-1,0-1 1,0 1-1,0-1 1,0 1-1,0-1 1,0 1 2,-3 1-50,-1 1 0,1-1-1,0 2 1,0-1 0,0 0 0,1 1 50,-2 1-30,1 0 1,0 0-1,0 0 1,1 0-1,0 1 0,0-1 1,0 1-1,0 0 1,1 0-1,1 0 0,-2 5 30,3-11 5,0 0 0,0 1 0,0-1 0,0 0 0,-1 1 0,1-1 0,0 0 0,0 0-1,0 0 1,0 1 0,0-1 0,0 0 0,0 1 0,0-1 0,0 0 0,0 1-1,0-1 1,0 0 0,0 1 0,1-1 0,-1 0 0,0 1 0,0-1 0,0 0 0,0 0-1,1 0 1,-1 0 0,0 1 0,0-1 0,0 0 0,1 1 0,-1-1 0,0 0-1,1 0 1,-1 0 0,0 1 0,1-1 0,-1 0 0,0 0 0,0 0 0,0 0 0,0 0-1,1 1 1,-1-1 0,0 0 0,1 0 0,-1 0 0,0 0 0,1 0 0,-1 0-1,1 0 1,-1 0 0,0 0 0,1-1 0,-1 1 0,0 0 0,1 0 0,-1 0 0,0 0-1,1 0 1,-1-1 0,0 1 0,1 0 0,-1 0 0,0-1-5,18-13 397,-12 8-339,-1-2-1,-1 2 1,1-1 0,-1-1-1,0 1 1,-1-1 0,1-1-58,-3 7 10,-1-1 0,0 2 0,0-1 0,1 0-1,-1 0 1,0 0 0,0 0 0,0 0 0,0 0 0,-1 0 0,1 1 0,0-2 0,0 2 0,-2-3-10,2 3-12,-1 0 0,0 0 0,0-1 0,-1 1 0,1 0 0,0 0 0,0 0 0,-1 0-1,1 0 1,1 0 0,-2 0 0,1 1 0,-1 0 0,1-1 0,-1 0 0,0 1 0,1-1 0,0 1 0,-1 0 0,1-1 0,-1 1-1,0 0 13,-2 0-25,2 0 0,-1 0 0,-1 1 0,1 0-1,0-1 1,0 1 0,0 0 0,0-1 0,0 2-1,0-1 1,0 1 0,-2 0 25,4-1-12,0-1 0,0 1 0,0 0 0,-1-1 0,1 1 0,0-1 0,0 1 1,0 0-1,0 0 0,0 0 0,0 0 0,1 0 0,-1-1 0,1 2 0,-1-1 0,0 0 0,1 0 0,-1 0 0,1 0 1,-1 0-1,1 1 0,-1-1 0,1 0 0,0 0 0,0 0 0,0 1 0,0-2 0,0 2 0,0-1 0,0 1 0,1-1 12,-1 0-6,0-1-1,0 1 1,0 0-1,1-1 1,-1 1-1,0-1 0,1 1 1,-1-1-1,1 0 1,-1 1-1,0-1 0,1 1 1,-1-1-1,1 1 1,-1-1-1,0 0 1,0 1-1,1-1 0,0 0 1,-1 1-1,1-1 1,-1 0-1,1 0 0,0 1 1,-1-1-1,1 0 1,0 0-1,-1 0 1,1 0-1,0 0 0,0 0 7,1 0 13,-2-1-1,2 0 0,0 1 0,-1-1 1,1 0-1,0 0 0,-1 0 0,1 1 1,-1-1-1,0 0 0,0 0 0,1-1-12,3-2 80,-1 0 0,1-1-1,-1 0 1,0 0 0,2-5-80,-3 5 30,-1 0 1,1-1-1,-1 1 1,0-1 0,-1 1-1,2-6-30,-3 10-9,0 0 1,0 1-1,1-1 0,-1 0 1,0 0-1,0 0 1,0 0-1,0 1 0,0 0 1,0-1-1,-1 0 0,1 0 1,0 0-1,0 0 0,-1 0 1,1 1-1,0-1 0,-1 0 1,1 1-1,-1-1 0,1 0 1,-1 0-1,1 0 0,-1 1 1,0 0-1,1-1 0,-1 1 1,0-1-1,0 1 0,0-1 1,1 1-1,-1-1 1,1 1-1,-1-1 0,0 1 1,0 0-1,0 0 0,0 0 1,0 0-1,1 0 0,-1 0 1,0 0-1,0 0 0,0 0 1,0 0-1,0 0 0,0 0 1,1 0-1,-1 0 0,0 0 1,0 0-1,-1 1 9,-4 1-28,1 0 0,-1-1 0,2 2 0,-2-1 0,1 1-1,0 0 1,0 0 0,1 0 0,-1 1 0,0 0 0,0 1 28,-3 3-54,-1 1 1,1 0 0,0 1-1,-4 7 54,12-17 7,-1 1-1,1-1 1,-1 1-1,1 0 1,-1-1-1,1 1 0,0 0 1,-1-1-1,1 0 1,0 1-1,-1 0 0,1 0 1,0 0-1,0-1 1,0 1-1,0 0 0,0-1 1,0 1-1,0 0 1,0-1-1,0 2-6,1-2 13,-1 0 0,1 1-1,-1-1 1,1 0 0,-1 0 0,1 0 0,-1 0-1,1 0 1,-1 0 0,0 0 0,0 0-1,1 0 1,-1 0 0,1 0 0,-1 0 0,1 0-1,-1 0 1,1 0 0,-1 0 0,1 0-1,-1-1 1,1 1 0,-1 0 0,1 0-13,4-3 109,-1 2 0,1-2 0,-1 0 0,1 1 0,2-3-109,4-4 19,-1-1 0,-1 1 0,0-1 0,0-1 0,-2 0 0,0 0 0,1 0 0,-2-1 0,1-3-19,-6 14 18,-1 0 0,1 0 0,-1 0 0,0 0 0,1 0 1,-1 1-1,0-1 0,0-1 0,0 1 0,0 0 0,1 1 0,-2-1 0,1-1 0,0 1 1,0 0-1,0 0 0,-1 1 0,1-1 0,0 0 0,-1-1 0,0 1-18,1 1-6,-1 0-1,0-1 1,1 1 0,-1-1-1,0 1 1,0-1-1,1 1 1,-1 0-1,0-1 1,0 1-1,0 0 1,1 0 0,0 0-1,-1-1 1,0 1-1,0 0 1,0 0-1,0 0 1,1 1 0,-1-1-1,0 0 1,0 0 6,-3 1-104,0 0 0,0 0 0,0 0 0,0 1 0,0-1 0,0 1 0,1 0 1,-1 0-1,1 0 0,-1 1 104,-27 28-647,29-29 652,0 0 0,0 0 1,1 0-1,0 0 1,0 1-1,-1 0 1,1-2-1,0 2 1,0-1-1,1 1 1,-1-1-1,0 1 1,1-1-1,0 1 0,0 0-5,0-3 15,0 0 0,0 1 0,0-1-1,0 1 1,0-1 0,0 1 0,1 0-1,-1-1 1,0 1 0,0-1 0,1 0-1,-1 0 1,0 1 0,1-1-1,-1 0 1,0 1 0,1-1 0,-1 1-1,1-1 1,-1 0 0,1 1 0,-1-1-1,1 0 1,-1 1 0,1-1-1,-1 0 1,1 0 0,-1 0-15,17-1 385,-12-1-266,0 0 0,0 0 0,0 0 0,-1 0-1,4-3-118,1-1 123,1-2 0,-1 0 0,1 1 0,4-9-123,-10 12 30,-1 1 0,0 0 1,-1-2-1,1 2 0,-1-1 1,1 0-1,-1 0 0,0 0 1,-1 0-1,0-1 0,0 1 0,1 0 1,-1-5-31,-1 9-5,0-2 0,0 1 0,0-1 1,0 1-1,-1 0 0,1 0 0,0-1 0,-1 1 1,1 0-1,-1 0 0,0 0 0,1-1 0,-1 1 1,1 1-1,-1-1 0,0-1 0,0 1 0,0 0 1,0 1-1,0-1 0,0 0 0,0 0 0,-2 0 5,1-1-58,0 2 0,-1-1 0,0 0-1,0 0 1,1 0 0,-1 1-1,0-1 1,0 1 0,0 0-1,1 0 1,-4 0 58,1 0-94,0 0 1,0 1-1,1 0 0,-2 0 0,2 1 1,-1-2-1,0 2 0,1 0 1,-1 0-1,0 0 0,2 0 0,-2 0 1,1 1-1,0-1 94,4-1 3,-1-1 0,0 1 1,1 0-1,-1-1 0,0 1 0,1-1 1,-1 1-1,1-1 0,-1 1 0,1-1 1,0 1-1,-1 0 0,1 0 0,-1-1 1,1 1-1,0 0 0,0-1 0,0 1 1,-1 0-1,1 0 0,0-1 0,0 1 1,0 0-1,0-1 0,0 1 0,1 0 1,-1 0-1,0-1 0,0 1 0,0 0 1,1 0-1,-1-1 0,1 0 1,-1 1-1,0 0 0,1 0 0,-1-1 1,1 1-1,0 0 0,-1-1 0,1 1 1,-1-1-1,1 0 0,0 1 0,-1-1 1,1 0-1,0 1 0,0-1 0,-1 1 1,1-1-4,3 2 51,0-2 1,-1 2-1,0-1 0,1 0 1,0 0-1,-1 0 1,2-1-1,-1 0 1,-1 0-1,3 0-51,-1 0 89,0-2 0,1 0 0,-1 1 0,0-1 0,0 0 0,0 0 0,1-1 0,-2 0 0,1 1 0,-1-2 0,1 2 0,0-2-89,-2 1 27,-1 1 1,0 0 0,1-1 0,-1 1 0,0-1-1,-1 1 1,1-1 0,-1 1 0,1-1 0,0 0-28,-2 1-9,1 0 0,-1 2 1,1-2-1,-1 0 1,0 0-1,0 2 0,0-2 1,0 0-1,0 1 1,0-1-1,0 1 0,-1-1 1,1 1-1,-1-1 0,1 1 1,-1-1-1,1 1 1,-1 0-1,0-1 0,0 1 9,-1 0-69,1-2 0,0 2 0,-1-1 0,0 1 0,0-1 0,0 1 0,-1 0 0,2 0 0,-1-1 0,-1 1 0,1 0 0,0 0 0,-1 1 0,1 0 0,0-1 0,-1 0 0,1 1 0,-1 0-1,1-1 1,0 1 0,-1 0 0,0 1 0,1-1 0,0 0 0,-1 1 0,-1 0 69,-2-1-59,-2 2 0,2 0 0,-1 0 0,1 0 1,-1 1-1,1-1 0,-1 2 0,-3 1 59,-24 22-181,32-26 199,0 2 1,0-1-1,1 0 0,-1 0 1,0 0-1,1 1 1,-1 0-1,1-2 1,0 2-1,0-1 1,0 2-1,0-2 0,1 3-18,-1-5 12,1 1 0,0-1 0,0 1 0,0-1 0,0 1 0,0-1 0,0 1 0,0-1 0,0 1-1,0-1 1,1 0 0,-1 0 0,0 1 0,0-1 0,0 0 0,0 1 0,0-1 0,0 1 0,0-1-1,0 1 1,1-1 0,-1 0 0,0 1 0,1-1 0,-1 0 0,0 1 0,1-1 0,-1 0 0,1 0-1,-1 0 1,1 0 0,-1 0-12,1 0 27,0 1 0,1-1 0,-1 0 0,0 0-1,0 0 1,0-1 0,0 1 0,0 0 0,0 0 0,0 0 0,0 0-1,0 0 1,1-1-27,2-1 79,0 0 1,0 1-1,0-2 0,-1 0 1,1 2-1,2-4-79,1-2 65,-1-1 0,0 2 0,0-2 0,-1-1 0,0 2 0,-1-2 0,1 0-65,-3 6-19,-1-1 0,1 1 0,-1 0 0,-1 0 0,1 0 0,0-1 0,-1 1 0,1-1 0,-1 1 0,0-1 0,0 0 0,0 1 0,-1 0 0,1-1 0,-1 1 0,0-1 0,1 1 0,-1 0-1,-1 0 1,0-1 19,1 3-25,0-1 0,0 1 0,0 0 0,-1-1 0,1 1 0,0 0-1,0 0 1,0 0 0,-1 0 0,0 0 0,1 0 0,-1 0 0,0 1 0,1-1-1,0 0 1,-1 1 0,0-1 0,0 1 0,0-1 0,0 1 0,0 0-1,1 0 1,-1 0 0,0 0 0,0 0 0,0 0 0,0 0 0,1 1 0,0-1-1,-1 1 1,0-1 0,0 1 0,0 0 0,0-1 0,1 1 0,0 0-1,-1 0 1,1 0 0,-2 1 25,-2 0-34,1 1 0,0 1 0,0-2 0,1 3 0,-1-2-1,0 0 1,1 2 0,0-2 0,0 1 0,0 1 0,0-1 0,2 1-1,-2 0 36,3-4-1,-1 0 0,1-1 0,0 0 1,0 1-1,-1 0 0,1-1 1,0 1-1,0 0 0,0 0 0,0-1 1,0 1-1,0-1 0,0 1 1,0-1-1,0 1 0,0 0 1,1 0-1,-1-1 0,0 1 0,0-1 1,1 0-1,-1 1 0,1-1 3,-1 1 0,0-1 0,1 0 0,-1 0 1,1 0-1,-1 0 0,1 1 0,-1-1 0,0 0 0,0 0 0,1 0 0,-1 0 0,1 0 0,-1 0 1,1 0-1,-1 0 0,1-1 0,-1 1 0,1 0 0,-1 0 0,1 0 0,-1-1 0,1 1-3,26-16 301,-19 9-233,1-2 0,0 0 0,-1 0 0,-1 0 0,3-5-68,-8 11-48,0 0 0,0-1 1,0 1-1,0 0 1,0-1-1,-1 0 1,0 1-1,0-1 0,0 0 1,0 0-1,-1 0 1,0 0-1,1 1 1,-1-2-1,-1 1 0,1 1 1,-1-3 47,1 5-22,-1 0 1,1 0-1,-1 0 0,1 0 1,0 0-1,0 0 1,-1 0-1,1 0 0,-1 1 1,0-1-1,1 0 0,-1 1 1,0-1-1,0 0 1,0 0-1,0 0 0,0 1 1,0 0-1,0 0 1,0-1-1,1 1 0,-1-1 1,0 1-1,0-1 0,0 1 1,0 0-1,-1 0 1,1-1-1,0 1 0,0 0 1,0 0-1,0 0 1,0 0-1,0 1 0,0-1 1,0 0-1,0 0 0,0 1 1,0-1-1,-1 1 1,1-1-1,0 1 0,0-1 1,0 0-1,1 1 22,-6 2-53,1-1 0,1 1 0,-1 0 0,0 1 0,1-1 0,-1 0 0,-2 5 53,1-4-14,2 1 0,-1 1 1,1-1-1,0 1 0,0-1 0,1 1 0,-1-1 1,2 1-1,-1 0 0,0 0 0,1 1 1,0 0 13,2-6 16,0-1 0,0 0 0,0 0 0,0 0 0,0 1 0,0-1 0,0 1 0,0-1 0,0 0 0,0 1 0,0-1 0,0 1 0,0-1 0,0 1 0,0-1 0,0 0 0,1 1 0,-1-1 0,0 0 0,0 0 0,0 0 0,1 1 0,-1-1 0,0 0 0,1 1 0,-1-1 0,0 0 1,1 0-1,-1 1 0,0-1 0,1 0 0,-1 0 0,0 0 0,1 1 0,-1-1 0,1 0 0,-1 0-16,17-4 419,13-15-82,-21 11-267,0 1 0,-1-2 0,-1 1 1,5-5-71,-11 11 8,1-1 0,0 0 1,0 1-1,0-1 1,0 0-1,-1 0 0,0 1 1,-1-2-1,2 2 1,-2-1-1,1 0 0,0 0 1,-1-1-1,0 2 1,0-2-1,0 1 0,0 0 1,0-1-9,-1 3-37,1 0-1,-1 1 1,1-2 0,-1 1-1,0 0 1,1 0 0,0 1-1,-1-1 1,0 0 0,0 0-1,0 0 1,0 0 0,0 0-1,0 1 1,0 0 0,0-1-1,0 0 1,0 1 0,0-1-1,0 1 1,0-1 0,0 1 37,-2-1-91,0 0 0,0 1 0,1 0-1,-1 0 1,0 0 0,0 0 0,0 0 0,1 0 0,-1 0 0,-1 1 91,1-1-6,0 1 0,0 0-1,0-1 1,0 1 0,1 1 0,-1-2-1,0 1 1,0 1 0,1-1-1,0 1 1,-1-1 0,1 1 0,-1 0-1,1-1 1,0 2 0,0-1 0,0 0-1,0 0 1,-1 2 6,3-4 9,0 0 0,0 0-1,0 1 1,0-1 0,0 0-1,0 0 1,-1 0 0,1 0-1,0 1 1,0-1 0,0 0 0,0 0-1,0 0 1,0 0 0,0 1-1,0-1 1,0 0 0,0 0-1,0 0 1,0 0 0,0 0-1,0 0 1,1 0 0,-1 0 0,0 0-1,0 1 1,0-1 0,0 0-1,0 0 1,0 0 0,0 0-1,0 0 1,1 1 0,-1-1 0,0 0-1,0 0 1,0 0 0,0 0-1,0 0 1,1 0 0,-1 0-1,0 1 1,0-1 0,0 0-1,1 0-8,9-2 198,11-6-8,-15 4-137,1 0 0,-2 0 0,1-1 0,-1 1 0,0-2 0,3-3-53,-6 7 25,0 0 0,0 0 0,-1 0-1,1 0 1,-2-1 0,2 1 0,-1 0 0,0 0-1,0-1 1,0 1 0,-1-1 0,1 1-1,-1-1 1,1 0 0,-1 1 0,0-1 0,0 2-1,0-2 1,-1-2-25,1 4-23,-1 0 0,1 1 0,0-1 0,-1 0 0,1 0 0,-1 0 0,1 1 0,-1-1 0,1 0-1,-1 1 1,1-1 0,-1 1 0,0-1 0,1 0 0,0 1 0,-1-1 0,0 0 0,0 1 0,1-1 0,-1 1 0,0 0 0,0 0-1,0 0 1,-1-1 23,1 1-43,-1 0 0,1 0 0,-1 0-1,0 0 1,0 0 0,0 0 0,0 0 0,0 1-1,1-1 1,0 0 0,-1 0 0,-1 2 43,-2 0-70,0 0 1,-1 1 0,2 0 0,-1-1-1,0 1 1,1 1 0,-4 2 69,6-4-3,-1 1-1,0-1 1,1 1 0,-1-1-1,2 1 1,-1 0 0,0 0 0,0 0-1,0 1 1,0-1 0,1 0-1,1 0 1,-2 1 3,3-3 13,-1-1-1,0 0 1,0 0-1,1 0 1,-1 0 0,0 0-1,0 0 1,0 0-1,0 0 1,0 0-1,1 0 1,-1 0-1,0 0 1,1 0 0,-1 0-1,0 0 1,0 0-1,1 0 1,-1 0-1,0-1 1,0 1 0,1 0-1,-1 0 1,0 0-1,0 0 1,1-1-1,-1 1 1,0 0-1,0 0 1,0 0 0,1 0-1,-1 0 1,0 0-1,0 0 1,0-1-1,0 1-12,10-9 236,-3 3-182,-2 0 0,0 0 0,-1 0 0,1-1 0,0-1-1,0-2-53,-3 7 12,-1-2-1,1 2 0,-1 0 0,1-2 0,-1 2 1,-1-1-1,1 0 0,-1 0 0,0 1 0,0-1 1,0 0-1,0 0 0,-1 1 0,0-2-11,1 4-5,0 0-1,0 0 1,0 0-1,-1 0 1,1 0 0,0 1-1,-1 0 1,1-1-1,0 0 1,-1 1-1,1-1 1,-1 0-1,0 0 1,1 1-1,-1-1 1,1 1 0,-1 0-1,0-1 1,1 1-1,-1-1 1,0 1-1,1-1 1,-1 1-1,1 0 1,-1-1 0,0 1-1,-1 0 6,1 0-12,-1 0-1,0 0 1,1 0 0,-1 1-1,1-1 1,0 1-1,-1-1 1,1 1-1,-1 0 1,1-1 0,-1 0-1,1 1 1,0 0-1,0 0 13,-8 5-52,2 1-1,-1-1 1,2 0-1,-3 4 53,7-8 3,-6 6-72,5-5 46,0 0 0,0 0 0,0 1 0,1-2-1,0 2 1,-1 0 0,1-1 0,0 1 0,0 0 23,2-4 10,0 0-1,0 0 1,0 0 0,0 1-1,0-1 1,0 0 0,0 0-1,0 1 1,0-1 0,0 0-1,0 0 1,0 0 0,0 0-1,0 0 1,0 0 0,0 0 0,0 1-1,0-1 1,0 0 0,0 0-1,0 1 1,0-1 0,0 0-1,0 0 1,0 0 0,0 1-1,0-1 1,0 0 0,0 0-1,0 0 1,0 1 0,0-1-1,1 0 1,-1 0 0,0 0 0,0 0-1,0 0 1,1 1-10,8-4 242,9-7-9,-10 2-249,0 0 0,-1-1 1,6-9 15,-10 13-16,0 1 1,0-1-1,-1 1 1,0-1-1,0 0 0,0 0 1,0 0-1,-1-1 1,1 0 15,-2 5-14,0 1 0,0-1 0,0 1 0,0-1 0,0 1 1,0-1-1,0 1 0,0-1 0,0 1 0,0 0 0,0 0 0,0 0 0,0-1 0,0 1 1,0-1-1,0 1 0,0-1 0,0 1 0,0-1 0,-1 1 0,1-1 0,0 1 1,0 0-1,-1 0 0,1 0 0,0-1 0,-1 1 0,1 0 0,0-1 0,-1 1 0,1 0 1,0 0-1,-1-1 0,1 1 0,-1 0 0,1 0 0,-1-1 0,1 1 0,-1 0 1,1 0-1,-1 0 0,1 0 0,0 0 0,-1 0 0,1 0 0,-1 0 0,1 0 0,-1 0 1,1 0-1,0 0 0,0 0 0,-1 0 0,1 0 0,-1 1 0,1-1 0,-1 0 1,1 0-1,-1 0 0,1 1 0,0-1 0,-1 0 0,1 1 0,0-1 0,-1 0 14,-23 17-556,18-12 440,1 0 0,0 1 1,0-1-1,0 1 1,0 0-1,2 0 1,-1 0-1,0 0 1,1 1 115,3-7 3,0 0 0,0 0 0,0 0 0,0 0 0,0 0-1,0 0 1,0 0 0,0 0 0,0 0 0,0 0 0,0 0 0,0 0 0,0 0 0,0 0 0,0 0 0,0 0 0,0 0 0,1 0 0,-1 0 0,0 0 0,0 0 0,0 0 0,0 0 0,0 0 0,0 0 0,0 0 0,0 0 0,0 0 0,0 0 0,0 1 0,0-1 0,0 0 0,0 0 0,0 0 0,0 0 0,0 0 0,0 0 0,0 0 0,0 0 0,0 0 0,0 0 0,0 0 0,0 0 0,0 0 0,0 0 0,0 0 0,0 0 0,0 0 0,0 0 0,0 0 0,0 1 0,0-1 0,0 0 0,0 0 0,0 0 0,0 0 0,0 0 0,0 0-3,7-5 287,4-10 101,3-11-370,-14 24-21,1 1-1,0 0 0,-1-1 1,1 0-1,-1 2 1,1-2-1,-1 0 0,0 0 1,0 1-1,0-1 1,0 1-1,0 0 0,0-1 1,-1 0-1,1 0 1,-1 1-1,1 0 4,-1 0-24,1 1 0,-1 0 0,1-1-1,0 1 1,-1 0 0,1 0 0,-1-1 0,0 1 0,1 0 0,-1 0 0,1 0 0,-1 0-1,1 0 1,-1 0 0,1 0 0,-1 0 0,1 0 0,-1 0 0,1 0 0,0 0 0,-1 0-1,1 0 1,-1 0 0,1 1 0,-1-1 0,1 0 0,-1 0 0,1 1 0,0-1 0,-1 0-1,1 1 1,-1-1 0,1 0 0,-1 1 0,1-1 0,0 1 0,-1-1 0,1 0 0,0 0 24,-16 16-164,16-16 164,-6 6-6,1-1 22,1-1 0,0 1 0,0 0 1,1 0-1,-3 3-16,10-15 639,-2 5-641,-1-1 0,1 0 0,-1 0 0,1 1 0,-1-2 1,0 2-1,0-2 0,0 1 0,-1 0 0,1 0 0,-1-1 2,-2 3-226,2 1 216,0 0 0,-1 0 0,1 0 0,0 0 0,0 0 0,0 0 0,0 0 0,-1 0 0,1 0 0,0 0 0,0-1 0,0 1 0,0 0 0,0 0 0,-1 0 0,1 0 0,0 0 0,0 0 0,0-1 0,0 1 0,0 0 0,0 0 0,0 0 0,0 0 0,-1-1 0,1 1 0,0 0 0,0 0 0,0 0 0,0 0 0,0-1 0,0 1 0,0 0 0,0 0 0,0 0 0,0 0 0,0 0 0,0 0 0,0 0 0,0 0 0,0 0 0,0-1 0,1 1 0,-1 0 10,1-3-19,1 0 1,-1 0 0,1 0 0,-1 0 0,1 1 0,0-1 0,1 1-1,-1-1 1,1 1 0,-1-1 0,1 1 0,0 0 0,0 0 0,0 0 18,15-13-178,-17 15 184,13-14-301,-10 12-96,-8 11 121,11-14 359,-6 5-84,-1 0 1,0 0-1,1 0 0,-1 0 1,1 0-1,-1-1 1,1 1-1,-1 0 1,1 0-1,-1 0 0,1 0 1,-1 0-1,0 0 1,1 0-1,-1-1 0,0 1 1,1 0-1,-1-1 1,0 1-1,0-1 0,0 1 1,0 0-1,0-1 1,1 1-1,-1-1 0,0 1 1,0 0-1,0 0 1,0-1-6,0 1 9,0 0 1,0-1-1,0 1 1,1 0-1,-1-1 1,0 1-1,0 0 1,0-1-1,0 1 1,0-1-1,0 1 1,0 0 0,1-1-1,-1 1 1,0 0-1,0 0 1,0 0-1,1 0 1,-1 0-1,0-1 1,1 1-1,-1 0 1,0 0-1,0 0 1,1-1-1,-1 1 1,0 0 0,1 0-1,-1 0 1,0 0-1,1 0 1,-1-1-1,1 1 1,-1 0-1,0 0 1,1 0-1,-1 0 1,1 0-10,7 10-110,-8-9 106,1 0 0,-1 0 1,1 0-1,-1-1 0,1 1 1,0 0-1,-1 0 0,1 0 0,0-1 1,-1 1-1,1 0 0,0-1 0,0 0 1,0 1-1,0 0 0,0-1 0,0 1 1,0-1-1,0 1 4,39 0-103,-21 0 175,0-1 0,1 0 0,-1-1 0,3-1-72,-18 1 52,1 0 0,0 0 0,-1 1 0,1-2 0,-1 0 0,1 0 0,-1 1 0,0-1 0,0 0 0,1-1 0,-2 0-1,1 1 1,0-1 0,0 0 0,-2 0 0,2 0 0,-1 0 0,1-4-52,-3 6-46,0 1 0,0-1 0,-1 0 0,1 1 0,-1-1 0,1-1 0,-1 1 0,1 0 0,-1 0 0,0 1 1,1-1-1,-1 0 0,0 0 0,0-1 0,0 1 0,0 1 46,-1-1-15,1 1 0,0 0 0,-1-1 0,0 1 1,1 0-1,-1 0 0,1 0 0,-1-1 0,1 1 0,-1 0 0,1 0 1,-1 0-1,0 0 0,1 0 0,0 0 0,0 0 0,-1 0 0,1 0 0,-1 0 1,0 0-1,1 1 0,-1-1 0,1 0 0,-1 0 0,1 1 0,-1-1 1,1 0-1,-1 0 0,1 1 0,-1-1 0,1 0 0,0 0 15,-13 6-39,6-2 46,-1-1-1,1 0 1,-1-1-1,-1 1 1,2-1-1,-10 1-6,0 1 82,15-3-86,0 1-1,-1-2 1,1 1 0,0-1-1,0 1 1,-1-1 0,0 0 0,1 1-1,0-1 1,0 0 0,-1 0-1,1 0 1,-1-1 0,-1 0 4,4 1 0,0 0 1,0 0 0,-1 0 0,1 0-1,0 0 1,0 0 0,-1-1 0,1 1-1,0 0 1,0 0 0,0-1 0,0 1-1,0 0 1,-1-1 0,1 1-1,0 0 1,0-1 0,0 1 0,0 0-1,0-1 1,0 1 0,0 0 0,0-1-1,0 1 1,0 0 0,0 0 0,0 0-1,1 0 1,-1-1 0,0 1-1,0-8 202,-1-2-336,1 10 135,0 0 0,1-1 0,-1 1 1,0 0-1,0-1 0,0 1 0,0 0 1,0-1-1,0 1 0,0 0 0,0 0 1,0 0-1,0 0 0,0 0 0,0-1 1,0 1-1,0 0 0,0-1 0,0 1 1,-1 0-1,1 0 0,0-1 0,0 1 1,0 0-1,0-1 0,-1 1 0,1 0 0,0 0 1,0 0-1,0-1 0,-1 1 0,1 0 1,0 0-1,0 0 0,-1-1 0,1 1 1,0 0-1,-1 0 0,1 0 0,0 0 1,0 0-1,-1 0 0,1 0 0,0 0 1,-1 0-1,1 0 0,0 0 0,-1 0 1,1 0-1,0 0 0,-1 0 0,1 0-1,0 0-1,0 0-1,0 0 0,0 0 0,0 0 0,0-1 1,-1 1-1,1 0 0,0-1 0,0 1 1,0 0-1,-1-1 0,1 1 0,0 0 1,0-1-1,0 1 0,0 0 0,0-1 1,0 1-1,0 0 0,0 0 0,0 0 0,0 0 1,0-1-1,0 1 0,0 0 0,0-1 1,0 1-1,0 0 0,0-1 0,0 1 1,0 0-1,1-1 0,-1 1 0,0 0 1,0-1-1,0 1 0,1 0 0,-1-1 2,5-1-79,1 10 76,-6-8 8,0 0-1,0 0 1,1 1 0,-1-1 0,0 1-1,0-1 1,0 0 0,0 1 0,0-1-1,0 0 1,0 1 0,1-1 0,-1 0-1,0 1 1,0-1 0,1 0 0,-1 0-1,0 0 1,1 0 0,-1 0-1,1 0 1,-1 1 0,0-1 0,1 0-1,-1 0 1,1 0 0,-1 0 0,0 0-1,1 0 1,-1 0 0,1 0 0,-1 0-1,1 0 1,-1 0 0,0 0 0,1 0-1,-1 0 1,1 0 0,-1 0 0,0 0-1,1-1 1,-1 1 0,1 0-1,-1 0 1,0 0 0,0 0 0,0 0-1,0 0 1,1 0 0,-1-1 0,0 1-5,1-1-1,0 1 1,0-1-1,-1 1 1,1 0-1,0-1 1,0 1-1,0 0 1,-1-1 0,1 1-1,0 0 1,0 0-1,0 0 1,-1 0-1,1 0 1,-1 0-1,1 0 1,0 0-1,0 0 1,0 0-1,0 0 1,0 0 0,-1 1-1,1-1 1,0 0-1,0 1 1,0-1-1,0 1 1,-1 0 43,0-1-1,1 0 0,0 1 1,0-1-1,0 0 0,-1 0 0,1 0 1,0 0-1,0 0 0,0 0 1,-1 1-1,1-1 0,0 0 1,0 0-1,0 0 0,0-1 1,-1 1-1,0 0 0,1 0 0,0 0 1,0 0-1,0 0 0,-1 0 1,1-1-1,0 1 0,0 0 1,-1-1-1,1 1 0,0-1-42,0 0 14,0 1 1,0-1-1,-1 1 0,1 0 0,0 0 0,0-1 0,0 1 0,0 0 0,0-1 1,0 1-1,0 0 0,0 0 0,0 0 0,0 0 0,0 0 0,0 0 0,-1 0 1,1 0-1,0 0 0,0 0 0,0 1 0,0-1 0,1 1-14,-1-1 32,-1 0 1,1 0-1,0 0 0,-1 0 0,1 0 0,0 0 0,-1 0 1,0 0-1,1 0 0,-1 0 0,1 0 0,0 0 0,-1 0 0,1 0 1,0 0-1,-1 0 0,1 0 0,0 0 0,-1-1 0,1 1 1,0-1-33,-1 1-5,1 0 1,-1-1 0,1 1 0,0 0 0,-1-1 0,1 1 0,-1 0 0,0 0 0,1 0 0,-1 0 0,1 0 0,0 0 0,-1-1 0,1 1 0,0 1 0,-1-1-1,1 0 1,-1 0 0,1 0 0,0 0 0,-1 0 0,1 1 0,0-1 0,-1 0 0,1 0 0,-1 1 0,1-1 0,-1 0 0,0 1 0,0-1 0,1 1 4,1 0 76,1 1 0,-1-1 0,1 0 0,-1 0 0,0 0 0,0 0 0,1 0 0,0 0 0,-1 0 0,0-1 1,2 0-77,-1 1 0,0 0 1,0 0 0,0 0-1,0 0 1,0 0 0,-1 0 0,1 0-1,2 2 0,-2-3 63,-2 1 0,2 0 0,0 0 0,0-1 1,0 0-1,-1 0 0,1 0 0,0 0 0,0 0 0,-1 0 0,1-1 0,0 1 0,0-1 0,0 0 0,-1 1-63,19-3 361,-9 3-291,0 2 0,0-1 1,0 2-1,-1 0 0,0-1 1,8 5-71,-4-3 47,-10-2 30,0-1 1,0 1-1,0 1 0,-1-1 1,1 1-1,0-1 0,-1 2 1,0-2-78,-1 0 25,-1-1 0,-1 0 1,1-1-1,1 0 0,-1 1 0,0 0 1,0-1-1,0 0 0,1 1 0,-1-1 1,0 0-1,1 0 0,-1 0-25,21 3 312,9 3-293,-11-2 20,-6-2 29,0 0 0,1 0-1,12-1-67,-10-7 130,-18 6-125,0 0 1,1 0-1,-1-1 1,0 1-1,1 0 1,-1 0-1,0 0 1,0 0-1,1 0 1,-1 0-1,0-1 1,0 1 0,1 0-1,-1 0 1,0 0-1,0-1 1,0 1-1,1 0 1,-1 0-1,0-1 1,0 1-1,0 0 1,0 0-1,0-1 1,0 1-1,0 0 1,0 0-1,0 0 1,0 0-1,0 0 1,0-1 0,0 1-1,0 0 1,0-1-1,0 1 1,0 0-1,0 0 1,0-1-1,0 1 1,0 0-1,0-1 1,0 1-1,0 0 1,0 0-1,0-1 1,0 1-1,-1 0-5,-13-7-67,0 2-1,-1-1 1,-14-2 67,21 6 8,0 1 0,-1 0 0,2 1 0,-1-1 0,-1 1 0,-3 1-8,-39 5-112,45-5 109,-2 0 0,1 0 1,0 0-1,-1-1 0,1 0 1,-6-2 2,-18-1 7,3-1 35,-1 0-1,-8-3-41,28 4-8,2 1-49,0 0 1,-1 0-1,2 0 0,-2 2 1,1-1-1,0 0 0,-1 1 1,1 0-1,-1 0 1,1 1-1,0 0 0,-5 0 57,-20 3-222,27-4 175,0 0-1,-1 0 1,2 1 0,-1-1-1,0 1 1,-1 1 47,6-2-1,0 0 1,0 0-1,0 0 1,-1 0-1,1 0 1,0 0-1,0 0 1,0 0-1,0 0 1,0 0-1,0 0 1,0 0-1,0 0 1,0 0-1,-1 0 1,1 0-1,0 0 1,0 0-1,0 0 1,0-1-1,0 1 1,0 0-1,0 0 1,0 0-1,0 0 1,0 0-1,0 0 1,-1 0-1,1 0 1,0 0-1,0 0 1,0 0-1,0 0 1,0-1-1,0 1 1,0 0-1,0 0 1,0 0-1,0 0 1,0 0-1,0 0 1,0 0-1,0 0 1,0 0-1,0-1 1,0 1-1,0 0 1,0 0-1,0 0 1,0 0-1,0 0 1,0 0-1,0 0 1,0 0-1,0 0 1,0 0-1,1 0 1,-1 0-1,0 0 1,4-10-52,8-7-122,-2 9 216,-7 5-73,0 1 0,0 0 1,0-1-1,1 2 0,-1-1 0,3-1 31,-4 2-3,-1 1 1,1 0-1,-1-1 0,1 1 0,-2 0 0,2 0 0,-1 0 0,1 0 1,-1 0-1,1 0 0,-1 0 0,1 0 0,-1 1 0,0-1 0,0 1 0,0-1 1,1 1-1,-1-1 0,1 0 0,-1 1 0,1 0 3,0 0 13,-2 0 1,2 0-1,0-1 0,0 0 1,0 0-1,0 0 0,0 1 0,-1-1 1,1 0-1,0 0 0,1 0-13,-1 0-7,0 0-1,-1 0 1,1 0-1,0 0 1,0 0 0,0 1-1,0-1 1,0 1-1,-1 0 1,1-1-1,1 2 8,2-1 46,-1 1 0,1 0 0,0-2 0,-1 2 0,1-1 0,-1 0 1,1-1-1,3 1-46,21 3-17,-22-2 144,1-2 0,-2 1-1,2-1 1,4 0-127,24 3 261,-20-1 25,-10-1-227,1 0 0,-2 1 0,2 0 0,-2-1 0,2 1 0,1 1-59,23 9 155,-25-9-267,1-1-1,0 1 1,0 0-1,0 1 0,2 1 113,-6-3-550,-1 0 0,0 0 0,0 0 0,0 1-1,1-1 1,-1 1 0,0-1 0,-1 1-1,0-1 1,1 1 0,-1-1 0,0 2-1,0-2 1,0 1 0,0 0 550,2 12-3621</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22:20.222"/>
    </inkml:context>
    <inkml:brush xml:id="br0">
      <inkml:brushProperty name="width" value="0.1" units="cm"/>
      <inkml:brushProperty name="height" value="0.1" units="cm"/>
      <inkml:brushProperty name="color" value="#008C3A"/>
    </inkml:brush>
  </inkml:definitions>
  <inkml:trace contextRef="#ctx0" brushRef="#br0">4692 116 6400,'0'-1'253,"0"-1"-1,0 0 1,0 0 0,-1 1-1,1-1 1,-1 0 0,1 1 0,-1-1-1,0 0 1,1 1 0,-1 0 0,0-1-1,0 1 1,-1-1 0,2 1-1,-1 0 1,0-1 0,-1 1 0,1 1-1,-1-2 1,1 1 0,-1 0 0,1 0-1,-1 0 1,1 1 0,-1-1-253,-7-2 86,2 1 0,-1-1 1,-1 1-1,1 1 0,-3-1-86,-8-1 304,-17-3 419,-25 0-723,-16-3 445,-73-11 192,-3 6 0,-97 6-637,27 11 353,-114 19-353,54 12-48,109-2 18,1 7 1,2 6 29,-333 120-96,329-98 274,-72 44-178,138-56 460,3 4 1,-65 50-461,77-43 214,6 4 1,1 3 0,5 3-1,-20 27-214,61-54 38,1 0 0,4 3 0,2 1 0,1 1-1,4 2 1,3 0 0,2 1 0,3 2-1,3 0 1,2 1 0,4 0 0,1 17-38,4 17 1219,7 78-1219,2-67 583,-2-103-546,0 2-1,-1-2 0,1 2 1,-1-2-1,0 1 0,1 0 1,-1 0-1,0 0 0,0-1 0,0 1 1,-1 0-1,0-1 0,0 1 1,0 0-37,-3 2 189,-1 1-1,1-1 1,-2 0 0,-4 4-189,-15 11 326,17-11-315,7-7-5,0 0 0,0-1 1,1 2-1,-1-1 0,0-2 1,0 2-1,0 0 0,-1 0 1,1-2-1,0 1 0,0 1 1,-1-1-1,1 0 0,-1-1 1,1 1-1,-1-1 0,1 1 1,-1 0-1,0-1 0,1 0 1,-2 0-7,-17 6 28,3-1-30,2 0 2,15-4 0,-1 0 0,0 0 0,0-1 0,0 1 0,0-1 0,0 0 0,1 1 0,-2-1 0,1 0 0,0 0 0,0 0 0,-1 0 0,2 0 0,-1 0 0,-2-1 0,-3 0 18,0-1 1,1 0-1,-2 1 0,2 1 0,-2 0 0,1-1 0,1 2 0,-5-1-18,-3 0-11,11 0 7,-14-3 2,14 2-4,1 0 0,1 1-1,-1-1 1,-1 0 0,1 0-1,0-1 1,0 1 0,1 0-1,-1 0 1,1-1 0,-1 0-1,0 2 1,1-2 0,-1 0-1,1 1 1,1-1 0,-2-1-1,1 2 1,0-1 0,0 0 0,1 0-1,-1-1 7,-2-3 22,2 5 26,1 1-27,0 0-63,0-23 90,0 0-123,0 21 123,0 2-47,0-1 0,0 1 0,-1-1 0,1 1 0,0 0 1,0-1-1,0 1 0,0-1 0,0 0 0,0 1 0,0-1 0,0 0 0,0 1 0,0-1 0,0 1 0,0 0 0,0-1 1,1 1-1,-1-1 0,0 1 0,0-1 0,1 0 0,-1 1 0,0-1 0,1 1 0,0 0-1,7-14-172,2 0-1192,-14 9-1393,-3 0 1150,-18-17-5145,6 4 3062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23:09.998"/>
    </inkml:context>
    <inkml:brush xml:id="br0">
      <inkml:brushProperty name="width" value="0.1" units="cm"/>
      <inkml:brushProperty name="height" value="0.1" units="cm"/>
      <inkml:brushProperty name="color" value="#CC0066"/>
    </inkml:brush>
  </inkml:definitions>
  <inkml:trace contextRef="#ctx0" brushRef="#br0">1643 4095 3712,'0'0'174,"1"1"1,-1-1-1,0 1 0,1-1 1,-1 1-1,0-1 0,1 0 1,-1 0-1,1 0 1,-1 1-1,1-1 0,-1 0 1,1 1-1,-1-1 0,0 0 1,0 0-1,1 0 1,-1 1-1,1-1 0,-1 0 1,1 0-1,0 0 0,-1 0 1,1 0-1,-1 0 1,1 0-1,-1 0 0,1 0 1,0 0-1,-1-1 0,1 1 1,0 0-175,8-2-92,14-25 1105,-9 10-232,-13 15-657,1-1 0,-1 2 0,0-1 0,0 0 0,0 0 0,1 1 0,0-1 0,0 0 0,0 1 0,0-1 0,-1 1 0,1-1 0,0 2 0,2-3-124,1-1 315,-10 0 411,-15 1 57,3 3-661,-1 0 0,1 1 0,-1 1 0,1 0 0,-1 2 0,1-1 0,1 1 0,-1 1 0,0 1 0,1 1 0,0 0 0,1 0 0,-1 2 0,2-1 0,-4 5-122,-14 12-8,0 2 1,2 1-1,-11 15 8,-78 96-113,78-88 67,20-27-19,-40 50 364,-28 47-299,74-97 136,0 0 0,2 1-1,1 0 1,1 1 0,2 0-1,0 0 1,-2 17-136,9-29 9,0 0 0,1 0 0,1 0 0,1 1 0,0-2 0,1 2 0,0-2 0,2 2 0,-1-2 0,2 1 0,0-1 0,2 4-9,1-1 15,1 0 0,1-2 0,0 0 0,0 1 0,2-2 0,0 0 0,1 0 0,0-1 0,11 7-15,-6-6 10,0 0 0,1-2 0,0 0 0,2-1 1,-1-2-1,1 1 0,0-2 0,1 0 0,-1-1 0,1-2 1,1 0-1,-1 0 0,1-2 0,-1-1 0,1-1 0,22-1-10,-25-2 22,1 0-1,-2-1 1,0-1-1,1-1 0,-1 0 1,0-1-1,-1-1 1,0 0-1,-1-2 0,1-1-21,5-3 79,-1-2-1,0-1 0,-2-1 1,-1-1-1,0 1 0,13-20-78,-3 0 156,-1-1 0,-3-1 0,9-22-156,6-21 208,3-21-208,-37 90-11,84-224-71,-68 169 300,-3-3-1,3-30-217,-22 102 8,1 0 1,-1-1-1,0 1 1,0-1-1,0 1 1,0-1-1,0 1 1,0 0-1,0-1 1,0 1-1,0-1 1,0 1 0,0-1-1,0 1 1,0-1-1,0 1 1,0-1-1,0 1 1,0-1-1,-1 1 1,1 0-1,0 0 1,0-1-1,-1 1 1,1-1-9,-8 8 34,-6 16 28,10-14-77,4-7 15,0 0 0,-1 0-1,0 0 1,0 0-1,0 0 1,0-1 0,0 1-1,0 0 1,0 0 0,0-1-1,0 1 1,-1 0 0,1-1-1,-1 0 1,0 1-1,0 0 1,0-2 0,1 2 0,-3 1 6,1 0 0,-1 0 0,2 1 1,-1-1-1,0 1 0,0-1 0,1 1 0,0 0 1,-1 1-7,-9 15 2,5-10-6,2 1 0,-1-1 0,1 2 0,1-1 0,-1 1 0,3 0 4,-8 24-72,1 13 72,-15 124-96,7 0 0,9 1 0,14 118 96,-5-250 27,4-2 0,2 1 0,0 0 0,3-2 0,11 23-27,-15-45 23,1 0 0,2 0 1,0-1-1,0-1 0,2 1 1,0-1-1,1-1 0,1 0 1,0-1-1,1 0 0,1 0 0,0-1 1,13 7-24,-15-11 13,1-1 0,-1 0 0,1-1 1,1 0-1,-1-1 0,2 0 0,-1-1 1,-1-1-1,2-1 0,0 1 0,0-1 1,-1-1-1,1-1 0,3-1-13,-6 0 24,1-1 0,-1 0 0,1-1 0,-1 0 1,0-1-1,-1-1 0,1 1 0,-1-2 0,0 1 0,0-2 0,-1 0 0,0 1 0,0-2 0,0 0 0,-1-1 0,6-8-24,5-6 84,-2 0 0,0-3 0,-2 1 0,-1-2-1,-1 1 1,-2-1 0,-1-1 0,-1 0 0,1-10-84,7-33 105,-4-1 1,-2-1 0,-3-19-106,1-65 91,-9-1 0,-6 2-1,-18-86-90,11 164 6,-3 1-1,-3 0 0,-11-18-5,26 89-49,0 0 1,0 0-1,0-1 0,-2 1 0,1 0 0,-4-5 49,7 11-3,-1 0-1,1 0 0,-1 0 1,1 1-1,-1-1 1,1 0-1,-1 0 1,1 0-1,-1 0 1,1 1-1,-1-1 1,1 0-1,0 1 1,-1-1-1,1 0 1,0 0-1,0 0 1,0 0-1,-1 1 1,1-1-1,0 1 1,0-1-1,-1 0 1,1 1-1,0-1 1,0 1-1,0-1 1,-1 1-1,1-1 1,0 0-1,0 0 1,0 1-1,0-1 1,0 1-1,0-1 1,0 1-1,0-1 1,0 1 3,1 1-5,1-1 1,-2 0 0,2 1 0,-1-1 0,1 0-1,-1 0 1,1 1 0,0-1 0,-1 0-1,0-1 1,1 1 0,0 0 0,0 0 0,0 0-1,0-1 1,0 1 0,-1-1 0,1 0-1,1 0 1,-1 0 0,0 1 0,0-1 4,0 0 0,0 0 0,1 1 0,0-1 0,-1 1 1,0 0-1,1-1 0,-1 1 0,1 0 0,-1 0 0,0 0 0,0 0 1,0 1-1,0-1 0,0 0 0,2 3 0,2 4-23,0 2-1,-1 0 1,1-1-1,-2 1 1,0 0-1,0 1 1,-1-1-1,0 2 24,9 26-73,52 166-46,28 78 40,-50-165 111,28 41-32,-61-138 14,1-2-1,1 1 1,0-1 0,2-1-1,1 0 1,0-1-1,2 1 1,0-2-1,4 3-13,-8-9 31,1-1 0,0 1 0,1-1 0,0-1-1,0 0 1,1-1 0,0 0 0,0-1 0,1-1 0,-1 0-1,1-1 1,0-1 0,5 1-31,2-1 10,0-2 0,1 0 0,0-1 1,-1-2-1,-1 1 0,1-3 0,0 0 0,-1-1 0,1 0 0,-2-1 0,9-6-10,-11 5 22,-1-1-1,-2 0 1,1-2-1,0 1 0,-3-2 1,2 0-1,-2-1 0,0 0 1,-1-1-1,0 0 1,-1-1-1,-1-1 0,3-5-21,-3-1 28,-1 0-1,-1-1 1,0 0-1,-2 0 1,-1 0-1,-2-1 0,0 0 1,-1 0-1,-1-13-27,-2-21-6,-3 0 1,-4 1-1,-5-23 6,-5-13-173,-5 0-1,-5 1 1,-31-68 173,34 105-97,-2 2-1,-2 0 1,-4 1 0,-2 2-1,-2 1 1,-28-28 97,-15-3-54,60 64-42,17 15 11,2 1 53,11 7 75,13 14-133,-16-16 90,-2 0 0,1 1 0,0 1-1,-2-1 1,2 0 0,1 6 0,37 50 77,2-2 1,48 46-78,117 97-6,-169-165 85,2-3 1,2-2-1,1-1 0,2-2 0,1-2 0,34 12-79,-63-31 85,0 1 1,1-3-1,0 0 1,0-1-1,1 0 1,1-3-1,-1 1 1,12-1-86,-26-3 55,1 1 1,-1-2 0,1 0-1,0 0 1,0 0 0,-1-1-1,1-1 1,-1 0 0,0 0 0,-1-1-1,2 0 1,-2 0 0,1-1-1,-2 0 1,2-1 0,-2 0-1,0 1 1,1-2 0,-2 0-1,1-1-55,0-1 80,-1 1 0,0-2 0,-2 1 0,1 0 1,-1-2-1,0 2 0,0-1 0,-2 0 0,0-1 0,0 1 0,0-1 0,-2 0 0,0 0 0,0 0 0,-1 0 0,0 1 0,-2-10-80,-2-10 17,-3 1 0,0 0 0,-2 0 0,-1 0 0,-15-24-17,-1-2-246,-4 1 1,-2 2-1,-4 0 1,-1 3-1,-2 1 1,-4 0 245,-23-19-30,-2 3 0,-3 3 0,-60-39 30,84 67-1168,-51-27 1168,97 59-2,0 1 0,1 0-1,-1 0 1,0-1 0,0 1 0,0 0-1,1-1 1,-1 1 0,0 0 0,1 0 0,-1-1-1,1 1 1,0-1 0,-1 1 0,1-1-1,-1 0 1,0 1 0,1-1 0,0 0 0,-1 1-1,1 0 1,-1-1 0,1 0 0,0 0-1,0 1 1,-1-1 0,1 0 0,0 1 0,0-1-1,0 0 1,0 0 0,0 1 0,0-1-1,0 0 1,0 0 0,0 1 0,1-1 0,-1 1-1,0-1 1,0 0 0,1 0 0,-1 1-1,1-1 1,-1 1 0,0-1 0,1 1 0,0-1-1,-1 0 3,1 0 1,-1 0-1,0 0 0,1 0 0,-1 0 0,1 0 0,0-1 0,0 1 1,0 1-1,0-1 0,0 0 0,0 0 0,0 0 0,0 0 1,1 1-1,-2 0 0,1-1 0,0 0 0,1 1 0,-1-1 1,0 1-1,1-1 0,-1 1 0,1 0 0,-1 0 0,0-1 0,2 2-1,0-1-1,-1 1 1,1 0-1,-1 0 1,0 0-1,1-1 1,-1 1-1,1 1 0,-2-1 1,1 0-1,1 0 1,-1 1-1,1 1 2,16 11-15,2 0-1,1-2 0,0 1 0,0-2 1,1-1-1,1-1 0,0-1 0,1 0 1,0-2 15,-8-2 28,2-1 0,-1 0 0,0-2 1,0 1-1,1-2 0,-1 0 0,1-2 1,-1 1-1,0-2 0,0 0 0,0-1 1,17-6-29,-8-1 166,0 0 0,0-1 0,23-16-166,69-53 392,-77 51-290,-3-2-1,-1-1 1,-1-1 0,0-4-102,-16 13 27,0-1 0,-1 0 1,-3-1-1,0-1 1,-1-1-1,5-16-27,-6 9 73,-3-1-1,-1 0 1,-2 0 0,-2-1-1,2-20-71,-7 29-31,-2 1 0,0-1 0,-3 0 0,-1 0 0,0 0 0,-3 2 1,-6-19 29,5 21-72,-2 1 1,-1 0-1,-1 0 1,0 1-1,-2 0 1,-1 1-1,-1 1 1,-1 1-1,-1 0 1,-16-13 71,6 9-102,-1 1 0,-1 2 0,0 0 0,-2 2 0,-1 1 0,0 2 0,-1 1 0,-1 1 0,-1 2 0,1 1 0,-2 2-1,0 1 1,0 2 0,0 1 0,-18 0 102,4 5-130,1 2 0,-1 2 1,-22 6 129,62-9-27,-26 8-70,30-8 77,-1 1 0,1 0 0,0 0 0,-1-2 0,-4 1 20,11-1-3,1 1 0,-1-1-1,1 0 1,-1 1 0,1-1 0,0 1-1,0-1 1,-1 1 0,1-1 0,-1 0 0,1 1-1,0-1 1,-1 1 0,1 0 0,0-1-1,0 1 1,0-1 0,-1 1 0,1 0 0,0-1-1,0 0 1,0 1 0,0 0 0,0-1-1,0 1 1,0 0 0,0-1 0,0 1 0,1-1-1,-1 0 1,0 1 0,0 0 0,0-1-1,1 1 1,-1-1 3,1 3 2,-1-2 1,1 2-1,-1-1 0,0-1 0,1 2 1,0-2-1,0 1 0,0 0 0,0 0 0,2 1-2,2 0 13,2 0-1,-2-1 0,2 1 0,-2-1 1,2-1-1,-1 1 0,1-1 1,-1 1-1,1-2 0,2 0-12,6 1 22,0-2 0,0 1 0,-1-2 1,1-1-1,0 1 0,0-2 0,0 1 0,-2-2 0,1 0 0,0 0 1,4-4-23,29-14 255,-2-4 1,22-15-256,-62 39 13,33-22 11,-1-3 1,-1 0-1,-2-2 1,-2-2-1,0-1 0,-2-1 1,-2 0-1,2-7-24,-14 17 24,-2 0-1,0 0 1,-2-2-1,-1 1 1,0-1-1,-3 0 1,-1-2 0,0 1-1,-3 0 1,0-1-1,-2 1 1,-1-1-1,-2-9-23,-2 5-97,-1 0 0,-3 1 0,0 0 0,-3 0 1,0 1-1,-2-1 0,-2 2 0,-1 1 0,-1-1 0,-1 2 0,-11-12 97,17 25-52,0 1 0,-2 0 0,1 1 0,-2 0 0,0 0-1,0 2 1,-1 0 0,0 0 0,-2 1 0,2 1 0,-2 0 0,-3 1 52,6 2-45,-1 0-1,1 1 1,-1 2-1,0-2 1,0 2-1,0 1 1,0 1-1,-1-1 1,1 2-1,1 0 1,-2 0 0,1 2-1,0-1 1,1 2-1,-1 0 46,-25 10-217,2 0-1,0 3 0,1 1 1,-13 9 217,-140 91-783,108-62 706,2 4 0,3 1 0,-13 21 77,47-41 234,3 3 0,2 0 0,2 2-1,2 2 1,-25 49-234,51-83 78,2-1-1,-1 2 0,2-2 1,0 2-1,1 0 0,1-1 1,0 1-1,1 1 0,0-2 1,2 7-78,0-20-19,0 0-1,0 1 1,-1-2 0,1 1 0,-1 0 0,1 0 0,-1 0 0,0 0-1,1 0 1,-1-1 0,0 1 0,0 0 0,0 0 0,0 0 0,0 0 0,0-1-1,0 0 1,0 1 0,1 0 0,-1-1 0,0 1 0,0-1 0,0 1-1,-1-1 20,0 1-41,1-1-1,0 1 0,0-1 0,0 0 1,0 0-1,0 1 0,0 0 0,0 0 0,0 0 1,0-1-1,0 1 0,0-1 0,0 1 0,0 0 1,0 1-1,1-1 0,-1 0 0,0-1 1,1 1-1,0 1 0,0-1 0,-1 0 0,1-1 1,0 2-1,-1-1 42,1 6 18,0-7-20,0 1 0,0-1 0,-1 0 0,1 0-1,0 0 1,0 1 0,0-1 0,0 0-1,0 1 1,0-1 0,0 1 0,0-1-1,0 1 1,0-1 0,0 0 0,0 1-1,0-1 1,0 1 0,0-1 0,1 0 0,-1 0-1,0 0 1,0 1 0,0-1 0,1 0-1,-1 1 1,0-1 0,0 0 0,1 1-1,-1-1 1,0 0 0,0 0 0,0 1-1,0-1 1,1 0 0,-1 0 0,1 1 2,4 2 442,0 0-20,1-12-17,5-32 149,-2-1 1,-2 0-1,0-21-554,-7 61 1,9-76 122,-5-1 1,-4-1-1,-3 1 1,-6-24-124,4 67 8,-2 2-1,-1-1 1,-2 0 0,-1 1-1,-3 0 1,-1 1 0,-1 1-1,-2 0 1,-2 1 0,-17-20-8,29 40-31,-1 1-1,-2 0 1,1 0 0,-1 1 0,0 0 0,0 1 0,-1 0 0,-1 1 0,1 0 0,-1 1-1,-1 0 1,1 1 0,-1 1 0,0 0 0,0-1 0,0 3 0,-1-1 0,1 2 0,-1-1-1,0 2 1,1 0 0,-1 0 0,0 2 0,-3-1 31,6 2-29,0-1-1,0 2 1,0-1 0,1 1-1,-1 1 1,1 0 0,0 1-1,1-1 1,-9 6 29,5 0-24,0 0-1,1 1 1,1-1 0,0 1-1,1 1 1,-4 6 24,-10 20-44,0 0 0,3 2 0,3 1-1,-8 21 45,4-4 22,2 0-1,4 0 0,3 2 1,2 0-1,4 1 0,0 27-21,7-62 41,2 0 0,1-1 0,2 2 0,0-2 0,2 0 0,1 0 0,2 0-1,1-1 1,0 1 0,2-2 0,2 0 0,4 6-41,-13-22 13,0 0-1,-1-1 1,0 2 0,0-1-1,-1 1-12,-2-6 8,0 0 0,-1 0 0,1-1 0,-1 1 0,1 0 0,-1 0-1,0-1 1,0 2 0,-1-2 0,1 1 0,-1 0 0,1 0 0,-1-1 0,0 1 0,1-1-1,-2 1 1,-1 2-8,-29 48-112,26-36 495,5-16-223,1-4-40,0-3-79,11-108 413,-8 27-408,-5 2 1,-3-1 0,-6 1 0,-3-5-47,-9-17 65,-4 2 1,-6 0 0,-5 2-66,0 14-159,-4 2 0,-4 2 0,-5 2 0,-2 1 0,-8-1 159,19 32-184,-1 2 0,-21-15 184,51 51-30,-1 1 1,0 1-1,0 0 0,-2 1 0,1 0 1,-1 2-1,0-1 0,-1 1 1,0 1-1,-1 1 0,1 0 0,-1 1 1,0 1-1,-15-1 30,20 3-25,1 1 0,-1 1 0,0 0-1,1 1 1,-1 1 0,0-1 0,1 2 0,-1-1 0,1 2 0,0-1-1,0 1 1,1 1 0,-1 0 0,1 1 0,-9 6 25,-3 2-49,3 1 0,0 1 0,0 0 0,2 2 0,-1 0 0,3 0 0,-4 7 49,-4 8-31,1 0-1,3 3 1,0-2-1,3 3 1,1 0-1,2 0 1,2 2 0,-3 16 31,2 7-7,4 0 1,1 1 0,5 0 0,2-1-1,3 1 7,1-8-5,4 0 1,1 0-1,3 0 0,3-1 0,9 18 5,-10-39 29,1-1-1,1 0 1,3-2 0,0 1 0,2-2 0,1 0-1,2-2 1,1 1 0,4 0-29,181 173 512,-206-199-510,-1 0 0,0 2 0,0-2 0,1 1 0,-1-1 0,0 2 1,-1-1-1,0 0 0,0 0 0,1 1 0,-1-2 0,0 1 0,0 1 0,-1-1 0,1 1 0,-1-1 0,0 0 0,0 2-2,6 12 530,-6-16-160,-6-8-187,-7-8-58,0 2-1,-1-1 1,-1 1 0,-8-4-125,-68-45 245,20 15-189,-57-41 17,-116-59-73,161 103-316,-1 3 0,-3 5 0,-68-20 316,126 46-261,1 3-1,-2 0 0,0 2 0,1 1 0,-2 0 1,2 3-1,-29 1 262,42 0-97,-1 2 0,0 1 0,1-1 1,0 2-1,-1 0 0,1 1 0,1 1 0,0 0 0,0 0 0,0 2 1,1 0-1,0 0 0,0 2 0,1-1 0,0 1 97,0 2-27,0 0-1,1 0 1,1 1-1,0 1 1,0 0-1,2 1 1,1-1 0,0 1-1,0 0 1,-1 9 27,2-4 20,1 0 1,1 0 0,2 1 0,1-1 0,0 0-1,1 1 1,1 0 0,2 3-21,1 4 41,1-1 1,2 1-1,1-2 1,2 1-1,0-1 1,2 0-1,1-1 1,1 0-1,2-1 1,0-1-1,2 1 0,19 19-41,-9-17 71,1 0-1,0-2 0,2-1 0,2-1 0,0-2 1,1 0-1,1-2 0,1-2 0,0-1 0,24 6-70,41 11 495,1-6 0,2-3 0,33 0-495,-44-7 278,7 6-278,-63-13 37,-2 1 0,0 2 0,-1 2 1,10 6-38,-2 3 506,-115-22 241,17 10-682,40-7-56,-2-2 0,1 1 0,0-1 0,-3-1-9,-102 1-63,-63 10 63,116-5-124,2 4-1,0 3 0,-28 10 125,68-17-35,1 3-1,0 0 1,1 2 0,1 0 0,0 1 0,1 2-1,-1 0 1,-7 9 35,14-10-35,3 0 0,-1 2 0,2-1 0,0 2 0,0-1 0,2 2 0,1-1 0,0 2 0,2 0 0,0-1 0,0 4 35,-2 10-69,1 0 0,2 0-1,1 0 1,3 1 0,0 0-1,1 5 70,4-21 8,1 0 0,0-1 0,1 1 0,1 0 0,1-1 0,0 1 0,1-1 0,1-1 0,1 0 0,0 0 0,1 0 0,0-1 0,3 0 0,-1-1 0,0 1 0,2-2 0,0 0 0,0-1 0,1 0 0,0 0 0,1-1 0,1-1 0,0 0 0,0-2 0,1 1 0,0-2 0,0 0 0,1-1 0,-1 0 0,14 1-8,11-2 41,-1-1 0,2-2 0,-2-2-1,1 0 1,1-4 0,-2 0 0,16-5-41,50-14 249,1-4 0,17-12-249,115-48 486,-220 79-390,1 0 0,-2-2 0,3-2-96,-21 13 6,0-1 0,0 0 0,0 0 0,0 0 0,-1 0 0,1 0 1,0 0-1,0 0 0,-1 0 0,1 0 0,0-1 0,-1 2 0,1-2 0,-1 1 1,0 0-1,1-1 0,-1 2 0,0-3-6,0-25-72,-1 17-9,0 9 129,-1 2-46,-1-2 1,1 1-1,0 0 0,-1 0 0,1 0 1,-1 1-1,0 0 0,1-1 1,-1 1-1,1-1 0,-1 1 1,0 0-1,1 0 0,-1 0 1,0 1-1,0-1 0,1 1 0,-2-1-2,-5 3 7,-1 0 0,2 0-1,0 1 1,-4 2-7,0-1 1,-53 28 7,35-17-15,0-1 1,-11 3 6,-33 9-75,-126 50 26,155-57-2,1 1 0,1 3 0,-13 11 51,-2 6-55,1 2 1,4 3 0,1 2 0,2 2 0,3 1-1,-25 38 55,53-63-20,1 2 0,3-1 0,0 1 0,1 0-1,2 2 1,1 0 0,1 0 0,2 1 0,-3 29 20,8-42-5,2 1 1,0 0 0,1-1-1,1 1 1,1 0-1,1-2 1,1 2 0,0-1-1,2 0 1,0-1 0,1 1-1,1-1 1,0 0-1,3-1 1,-1 0 0,1 0-1,6 6 5,-9-14 10,0 1 0,1-2 0,0 1 1,0-1-1,1-1 0,0 1 0,1-1 0,-1 0 0,1-1 0,0-1 0,1 1 0,-1-1 0,1-1 0,7 1-10,-5-1 37,1-1 0,0-1 0,0 0 1,1-1-1,-2-1 0,1 0 0,0 0 0,0-1 0,-1-1 0,1-1 1,12-3-38,4-6 104,-1 0 0,0-1 0,0-1 1,-2-2-1,-1-1 0,16-13-104,42-37 536,21-27-536,-43 37 177,-12 12-61,-26 20-208,2 3 1,0 1-1,2 0 1,6-2 91,-5 14-1499,19-2 923,-40 8 536,-2 1-1,0 0 1,2 0 0,-1 1-1,0 0 1,1 0 40,-6 1-4,-2 1 0,2 0 0,-1 0 0,1 0 0,0 0-1,-2 0 1,2 0 0,-1 1 0,1-1 0,-1 1 0,0-1 0,0 1 0,0 0 0,1 0 0,-1-1 0,0 2 0,0-1-1,-1 1 1,1-2 0,0 2 0,0-1 0,0 1 0,0 0 4,-1-1 14,-1 0-1,1 0 1,0 0-1,-1-1 1,1 1-1,0 0 1,-1 0 0,1 0-1,-1 0 1,1 0-1,-1 0 1,1 0-1,-1 0 1,0 1-14,0-2 6,0 1 1,0-1-1,-1 1 0,1 0 1,0-1-1,0 1 1,-1 0-1,1-1 0,0 1 1,-1-1-1,1 0 0,-1 0 1,1 1-1,-1-1 0,1 1 1,-1-1-1,1 1 0,-1-1 1,1 1-1,0-1 1,-1 0-1,1 1 0,-1-1 1,0 0-1,1 0 0,-1 0 1,0 1-1,0-1-6,-4 0 131,-1 3-75,-2-1 0,1 0 0,1-1 0,-2 1 0,1-1-56,6-1-43,-9 6-80,8-4-108,1-1 0,-1 0 0,0 0 0,0 0 0,1 0-1,-1 0 1,0 0 0,0 0 0,-1-1 0,1 1 0,0-1-1,1 1 1,-2-1 0,1 0 0,0 1 0,-1-1 231,2 0-426,-2 0 0,1 0 0,-1 1 0,1 0 1,-1-1-1,2 1 0,-1-1 0,-1 1 0,1 0 0,-2 1 426,-1 2-4202</inkml:trace>
  <inkml:trace contextRef="#ctx0" brushRef="#br0" timeOffset="1020.92">1681 3429 4096,'-1'1'101,"0"1"1,-1-1 0,1 1-1,0-1 1,0 1-1,-1-2 1,1 2-1,-1-1 1,0 0 0,0 0-1,0 0 1,0-1-1,1 1 1,-1 0 0,0 0-1,0-1 1,0 1-1,-1-1-101,-41 5 2245,1-1 183,-3 8-2200,1 1 1,-1 2-1,3 1 1,-1 3-1,3 1 1,-16 10-229,-6 11-614,2 3 0,-12 15 614,-109 102-3103,88-75 618</inkml:trace>
  <inkml:trace contextRef="#ctx0" brushRef="#br0" timeOffset="1657.668">1360 2886 5888,'-3'1'229,"-1"-1"1,1 0 0,1 0-1,-2 0 1,1 0 0,0 0-1,0-1 1,0 1 0,0-1-1,-1 0 1,2 1-1,-1-2 1,0 1 0,0 0-1,1 0 1,-2-1-230,-29-10 640,-240-35 2934,220 36-3566,-32 0-8,63 10-390,0 0 0,0 1 0,1 1 0,-2 0 0,-9 4 390,-33 12-3194</inkml:trace>
  <inkml:trace contextRef="#ctx0" brushRef="#br0" timeOffset="2242.83">1548 2333 6656,'-6'0'319,"1"-1"1,-1 0 0,0 0 0,1 0-1,-1 0 1,1-1 0,-1 0-1,1 0 1,-1-1 0,1 1-320,-53-32-821,33 17 2327,1 1-679,0-1 0,-7-8-827,-15-11 298,-114-89-560,-56-41-4014,158 128 1668</inkml:trace>
  <inkml:trace contextRef="#ctx0" brushRef="#br0" timeOffset="2808.806">2062 1836 5760,'-4'21'3146,"4"-21"-2740,0-2 138,-1-33 2074,-2 1 1,-4-9-2619,-29-127 1237,34 156-1157,-19-60-898,-3 1-1,-4 1 0,-2 2 1,-4 0-1,-3 3 0,-22-26 819,41 66-2048,-23-24 2048,23 33-2907,-18-16 2907,36 33-15</inkml:trace>
  <inkml:trace contextRef="#ctx0" brushRef="#br0" timeOffset="3722.549">2122 3885 3968,'-4'13'876,"-8"15"258,11-26-1077,0-1-1,0 1 0,0-1 1,0 0-1,-1 1 0,1-1 1,0 0-1,0 0 0,0 0 1,-1 1-1,0-1 0,1 0 1,-1-1-1,0 1 0,0 0 1,1 0-57,-14 3 1939,0 2 0,-11 5-1939,12-3 178,0-1 1,1 2-1,0-1 1,-6 8-179,-7 4 309,7-5-24,-1 0 0,3 2 1,-1 0-1,-10 15-285,-6 15 148,3 1 0,-8 21-148,-50 105-1857,59-113 533,-20 44-1705</inkml:trace>
  <inkml:trace contextRef="#ctx0" brushRef="#br0" timeOffset="4324.925">2529 4106 7296,'-25'20'2816,"15"1"-2208,-5 23-160,5-10-224,5 19-320,0 26 0,0 12 64,0 15 64,0 13 0,5 3-32,0-6 32,0-9-608,5-10-160,5-17-2176</inkml:trace>
  <inkml:trace contextRef="#ctx0" brushRef="#br0" timeOffset="4855.401">3245 3987 8448,'-4'3'3168,"8"-3"-2464,6-3-288,-5 3-224,5 3-192,5 7 64,5 7-192,5 6 32,0 15 32,0 6 32,-5 17 32,-6 8-96,0-2 0,-3 1-640,-7-7-320,1-10-864,0-7-1664,0-6 640</inkml:trace>
  <inkml:trace contextRef="#ctx0" brushRef="#br0" timeOffset="5531.458">4008 2635 9216,'4'-33'3520,"7"14"-2752,19-12-352,-10 14-288,19 1-256,20-4-32,11 6-224,9-2-160,0 2 288,-1 6 128,3 2 96,-6-5-256,-13 8-64,-6 0-1984</inkml:trace>
  <inkml:trace contextRef="#ctx0" brushRef="#br0" timeOffset="5960.345">3691 1769 6144,'15'-38'2272,"10"11"-1760,19-27 128,-14 19-64,15-23-288,19-12-96,15-12-256,11 7-32,-2 3-1248,2 14-448,-7 19-736,-3 14-192</inkml:trace>
  <inkml:trace contextRef="#ctx0" brushRef="#br0" timeOffset="6507.61">3835 3338 8064,'-10'-15'3072,"15"9"-2400,4 10-256,-3-2-288,9 13-256,4 8 0,6 15 96,8 2 64,13 8 0,4 3 64,4 3 0,5-10-896,-4 0-320,-10-3-2080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23:22.924"/>
    </inkml:context>
    <inkml:brush xml:id="br0">
      <inkml:brushProperty name="width" value="0.1" units="cm"/>
      <inkml:brushProperty name="height" value="0.1" units="cm"/>
      <inkml:brushProperty name="color" value="#008C3A"/>
    </inkml:brush>
  </inkml:definitions>
  <inkml:trace contextRef="#ctx0" brushRef="#br0">12 16 7808,'0'0'157,"-1"-1"-1,0 1 1,0 0 0,1 0 0,-1 0-1,0-1 1,1 1 0,0-1 0,-1 1 0,1-1-1,-1 0 1,1 1 0,-1-1 0,1 0-1,-1 1 1,1 0 0,-1-1 0,1 0 0,0 1-1,-1-1 1,1 0 0,0 0-157,0 1 46,1 0 0,-1 0 0,1-1 0,-1 1 0,1 0 1,-1-1-1,1 1 0,-1 0 0,1 0 0,-1-1 0,1 1 0,-1 0 0,0 0 0,1 0 1,-1 0-1,1 0 0,-1 0 0,1 0 0,-1 0 0,1 0 0,0 0 0,0 0-46,6 0 179,1 1 0,-1 0 0,1 0-1,4 1-178,19 5 1231,29 2-1231,13 3 663,51 13 397,201 42 862,-170-29-617,15 12-1305,26 17 522,-6 5-1,-2 10 0,-4 6 1,168 109-522,-113-38 92,-8 8 0,66 72-92,36 59 8,28 56-8,-149-132-838,102 150 838,-77-47-1184</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25:19.192"/>
    </inkml:context>
    <inkml:brush xml:id="br0">
      <inkml:brushProperty name="width" value="0.1" units="cm"/>
      <inkml:brushProperty name="height" value="0.1" units="cm"/>
    </inkml:brush>
  </inkml:definitions>
  <inkml:trace contextRef="#ctx0" brushRef="#br0">148 624 8832,'-24'32'4152,"12"-8"-5622,21-57-961,-7 22 2838,0 2 0,1 0 0,4-10-407,27-41 565,-43 65-30,-7 9-9,-48 42 1592,72-64-2154,0-1 0,1 0 0,-2 0 1,0-1-1,1-1 36,14-19-67,-16 24 1,-5 4 54,1 1-1,0-1 1,-1 0-1,1 0 1,-1 0 0,1-1-1,-1 2 1,0-2-1,0 2 1,0-2 0,0-1 12,-1 3 1,0 1 1,0 0-1,0 0 1,0 0-1,-1 0 1,1 0 0,0 0-1,0 0 1,0 0-1,0-1 1,-1 1 0,1 0-1,0 0 1,0 0-1,0 0 1,0 0-1,0 0 1,0 0 0,0 0-1,0 0 1,0 0-1,0 0 1,-1 0 0,1 0-1,0 0 1,0 0-1,0 0 1,0 0-1,-1 0 1,1 0 0,0 1-1,0-1 1,0 0-1,0 0 1,0 0 0,-1 0-1,1 0 1,0 0-1,0 0 1,0 1-1,0-1 1,0 0 0,0 0-1,0 0 1,-1 0-1,1 0 1,0 1 0,0-1-2,-8 6 14,-10 14 55,0 1 0,-2 6-69,13-18 44,23-26 552,-11 14-629,-1 0-1,-1-1 1,1 0-1,0 0 1,-2 0-1,1-1 1,1 1-1,-2 0 0,1 0 1,0-4 33,-3 8-7,0-1 0,0 1 0,0 0 0,0 0 0,0-1 0,0 1 0,0 0 0,-1 0 0,1 0 0,0 0 0,0 0 0,0 0 0,0 0 0,0 0 0,0-1 0,0 1 0,0 0 0,-1 0 0,1 0 0,0-1 0,0 1 0,0 0 0,-1 0 0,1 0 1,0 0-1,0 0 0,0 0 0,0-1 0,0 1 0,0 0 0,0 0 0,0 0 0,-1 0 0,1 0 0,0 0 0,0 0 0,-1 0 0,1 0 0,0 0 0,0 0 0,-1 0 0,1 0 0,0 0 0,0 0 0,0 0 0,-1 0 0,1 0 0,0 1 0,0-1 0,0 0 0,-1 0 0,1 0 0,0 0 0,0 0 0,0 1 0,-1-1 0,1 0 0,0 0 0,0 0 0,0 0 0,0 1 0,0-1 7,-14 7-95,-13 13-54,-18 12-470,86-76 1616,-27 26-1334,-14 18 330,0 0-1,0 0 1,0 0 0,0 0-1,0-1 1,0 1-1,0 0 1,0 0-1,0 0 1,0 0 0,0 0-1,0 0 1,0 0-1,0 0 1,0 0-1,0-1 1,0 1 0,0 0-1,0 0 1,0 0-1,0 0 1,0 0-1,0 0 1,0 0 0,0 0-1,0-1 1,0 1-1,0 0 1,0 0-1,0 0 1,0 0 0,0 0-1,0 0 1,0 0-1,0 0 1,0 0 0,0 0-1,0 0 1,0 0-1,0 0 1,0 0-1,0 0 1,0 0 0,0 0-1,0 0 1,0 0-1,0 0 1,0 0-1,0 0 1,0 0 0,-1 0-1,1 0 1,0 0-1,0 0 8,-12 5-126,-18 15 62,30-20 68,18-15-118,-13 10 29,-10 11 46,0 0 63,4-5-15,0 0 1,0 1-1,0-1 0,0 0 1,-1 0-1,1 0 1,1 0-1,-2 1 1,1-2-1,-1 1 1,0 0-10,3-3 12,1 1 0,-1 0 0,1-1 1,-1 0-1,-1 1 0,1-1 1,0 0-1,0 1 0,0-1 0,-1 0 1,1 0-1,-1 0 0,1 0 1,-1 0-13,7-15 94,5-3 139,-6 13-133,0-1 1,-2 0-1,1 0 1,1-8-101,5 1-331,-9 15 173,-7 10-73,-10 13 210,8-12-2,-1 1-1,0-1 1,-4 3 23,-20 29 140,27-33-83,-1-2-1,0 0 1,-1 0 0,1 1 0,-2-2-1,0 1-56,33-40 651,-10 17-476,21-23 5,2 2 0,2 1 0,24-17-180,-107 102 869,31-35 218,11-11-454,9-8-497,30-23-186,31-31 50,-29 23-25,-72 77-743,7-14 550,8-10 269,2 1-1,-1 2-50,15-21 21,1 1 1,0-1-1,-1 1 0,1-1 1,-1 0-1,1 1 1,0-1-1,0 1 1,-1-1-1,1 0 0,0 0 1,0 1-1,-1-1 1,1 1-1,0-1 0,0 1 1,0-1-1,0 1 1,0-1-1,0 1 1,0-1-1,0 0 0,0 0 1,0 1-1,0 0 1,0-1-1,0 1 0,1-1-21,11-3 408,17-13-125,4-5-337,-9 7-398,0-1 1,-2-2-1,-1 1 0,12-13 452,-23 18-417,-19 14 486,-16 16 13,22-16 21,-43 38-2168,-10 16 2065,19-12 1514,37-45-1495,0 0 0,0 0 0,-1 0 0,1 0 1,0 0-1,0 0 0,0 0 0,0 0 0,0 0 1,0 0-1,0 0 0,0 1 0,-1-1 0,1 0 1,0 0-1,0 0 0,0 0 0,0 0 0,0 0 1,0 0-1,0 0 0,0 1 0,0-1 0,0 0 1,0 0-1,0 0 0,0 0 0,0 0 0,0 0 1,0 0-1,0 1 0,0-1 0,0 0 0,0 0 1,0 0-1,0 0 0,0 0 0,0 0 0,0 0 1,0 1-1,0-1 0,0 0 0,0 0 0,0 0 1,0 0-1,0 0 0,0 0 0,0 0 0,1 0 1,-1 1-1,0-1 0,0 0 0,0 0 0,0 0 1,0 0-1,0 0 0,0 0 0,0 0 0,1 0 1,-1 0-1,0 0 0,0 0 0,0 0 0,0 0 1,0 0-1,0 0 0,0 0 0,1 0 0,-1 0 1,0 0-20,13-5 482,14-10-261,-3 1-90,64-47-800,-76 52 214,0 0 1,0-1 0,-2 0-1,0-2 1,7-9 454,-12 10 404,-5 11-384,0-1 0,0 1-1,0 0 1,0 0 0,0 0-1,0 0 1,0 0 0,0 0-1,0 0 1,0 0 0,0 0-1,0 0 1,0 0 0,0 0-1,0-1 1,0 1 0,-1 0-1,1 0 1,0 0 0,0 0-1,0 0 1,0 0 0,0 0-1,0-1 1,-1 1 0,1 0-1,0 0 1,0 0 0,0 0-1,0 0 1,0 0 0,-1 0-1,1 0 1,0 0 0,0 0-1,0 0 1,0 0 0,0 0-1,-1 0 1,1 0 0,0 0-20,-1 0 80,-1 1 1,0 0-1,0-1 1,0 0-1,0 1 1,0 0-1,1 0 1,0 0-1,-1 0 1,-1 1-81,-34 27-1098,1 2-1,3 2 1,-17 19 1098,47-49 47,3-3-18,-19 23 2339,19-23-2324,0 0-1,0 0 1,0 0-1,0 0 1,-1 0-1,1 1 1,0-1-1,0 0 1,0 0-1,0 1 1,0-1-1,0 0 1,0 0-1,0 1 1,0-1-1,0 0 1,0 0-1,0 1 1,0-1-1,0 0 1,0 0-1,0 1 1,0-1-1,0 0 1,0 0-1,0 0 1,0 0-1,0 0 1,1 0-1,-1 1 1,0-1-1,0 0 1,0 0-44,15-1 999,6-8-889,-1 0 1,-1-1-1,1-1 0,-2-1 1,7-7-111,-10 9-216,-8 6 147,38-29-704,-41 30 890,-1 0 0,1-1 1,-1 1-1,0 0 0,-1-1 0,1 0 1,0 1-1,0-2 0,-1 2 0,-1-2-117,-2 3 573,-6 5-440,-6 5-247,-12 13-1114,1 0 0,1 1-1,-10 12 1229,33-34 50,0 0-1,0 0 1,0 1-1,0-1 1,-1 0-1,1 0 0,0 0 1,0 0-1,-1 1 1,1-1-1,0 0 1,0 0-1,0 0 1,0 1-1,-1-1 1,1 0-1,0 0 1,0 1-1,0-1 0,0 0 1,0 0-1,0 1 1,0-1-1,0 0 1,0 1-1,0-1 1,0 0-1,0 0 1,0 0-1,0 0 1,0 0-1,0 1 0,0-1 1,0 0-1,0 0 1,0 1-1,0-1 1,0 0-1,0 0 1,1 1-1,-1-1-49,12-3 949,16-12-273,-23 12-586,114-73 156,-99 63-355,-2-2 0,0 0-1,-1 0 1,14-18 109,-23 21 718,-8 12-711,0 0 0,0 0-1,0 0 1,0 0 0,0 0 0,0 0 0,0 0 0,0 0 0,0 0 0,0 0-1,0 0 1,0 0 0,0 0 0,0 0 0,0 0 0,0 0 0,0 1 0,0-1-1,0 0 1,0 0 0,0 0 0,0 0 0,0 0 0,-1 0 0,1 0 0,0 0-1,0 0 1,0 0 0,0 0 0,0-1 0,0 1 0,0 0 0,0 0-1,0 0 1,0 0 0,0 0 0,0 0 0,-1 0 0,1 0 0,0 0 0,0 0-1,0 0 1,0 0 0,0 0 0,0 0 0,0 0 0,0 0 0,0 0 0,0 0-1,0 0 1,0-1 0,0 1 0,0 0 0,0 0 0,0 0 0,0 0 0,0 0-1,0 0 1,0 0 0,0 0 0,0 0 0,0 0 0,0 0 0,0-1-1,0 1 1,0 0 0,0 0 0,0 0-7,-23 16-481,-77 79-3017,92-84 4533,8-11-1004,0 0 1,0 0-1,0 0 0,0 1 1,0-1-1,0 0 1,0 0-1,0 0 0,0 0 1,0 0-1,0 1 1,1-1-1,-1 0 0,0 0 1,0 0-1,0 0 0,0 0 1,0 0-1,0 0 1,0 1-1,0-1 0,0 0 1,1 0-1,-1 0 0,0 0 1,0 0-1,0 0 1,0 0-1,0 0 0,0 0 1,1 0-1,-1 0 0,0 0 1,0 0-1,0 0 1,0 0-1,0 0 0,1 0 1,-1 0-1,0 0 1,0 0-1,0 0 0,0 0 1,0 0-1,1 0-31,22-8 1142,9-9-1110,1-1 0,-2-1 0,-1-1 0,-1-2 0,-1-1 0,20-21-32,-38 32 373,-9 8-521,-9 6-483,-29 20-2236,-17 8 252,17-12 6177,89-57-2724,42-24-1548,-95 64 1055,4-3-147,11-6-91,21-17 17,24-49 9,-57 73-161,-1 0-1,0 0 1,1 0 0,0 0 0,-1 0-1,1 1 1,0-1 0,0 1-1,-1-1 1,3 0 28,-3 1 9,1 0 0,0-1 0,-1 1 0,1-1 0,-1 1 0,0 0 0,0-1 0,0 1 0,1-1 0,-1 0 0,0 0 0,1 0 0,-1 0 0,0 1 0,0-1 0,-1-1-9,0 0-48,-2 1-35,7-4 38,3-1 38,11-7-32,-18 13 38,0 0 0,-1-1-1,1 1 1,-1 0 0,1-1-1,0 1 1,-1 0-1,1 0 1,0 0 0,-1 0-1,1 0 1,-1 0-1,1 0 1,-1 0 0,1 0-1,0 0 1,-1 0-1,1 0 1,0 1 0,-1-1-1,1 0 1,0 0-1,-1 1 1,1-1 0,-1 0-1,1 1 1,0-1-1,-1 1 1,1-1 0,-1 0-1,1 0 1,-1 1 1,3 4-155,11 6 523,-7-4-430,-3-3 300,-5-12-142,-1 4-118,0-1 0,-2 1-1,1 0 1,0 0 0,0 0 0,-4-2 22,3 5-49,0-1 1,-1 0 0,1 2-1,-1-1 1,0 0-1,1 1 1,-1-1 0,1 1-1,-1 0 1,0 0 0,1 1-1,-1-1 1,0 1-1,-1 0 49,6-1-8,-1 0 0,0 0-1,1 0 1,-1 0-1,0 0 1,0 1-1,1-1 1,-1 0-1,0 1 1,1-1 0,-1 0-1,1 1 1,0-1-1,-1 1 1,1-1-1,-1 1 1,1-1-1,-1 0 1,1 0-1,0 1 1,-1-1 0,1 1-1,-1 0 9,1 0-6,0 0-1,0-1 1,0 1-1,0-1 1,1 0-1,-1 1 0,0 0 1,0-1-1,0 1 1,1 0-1,-1-1 1,0 1-1,1-1 1,-1 0-1,1 1 1,-1-1-1,0 1 1,1-1-1,-1 1 1,0-1 6,7 5-44,-1-1 1,1 1 0,-1-1-1,3 1 44,4 3-99,-11-7 99,1 2 1,-1-1-1,1 0 0,0 1 0,-1-1 0,-1 1 1,2 0-1,-1 0 0,-1 0 0,1-1 0,0 2 1,-1-2-1,0 4 0,0-1-2,0 0 1,-1 0-1,0-1 1,0 1-1,0-1 1,-1 1-1,0 0 1,0 0-1,0 1 2,-3 5 100,2-9-53,1 1 0,0-2 0,0 2 0,1-1 1,-1 1-1,0 0 0,1-1 0,0 0 0,0 0 0,0 3-47,12-28 667,-10 18-717,-1 4 28,0-2 1,0 2 0,0-2 0,0 1 0,-1 1 0,1-2-1,-1 1 1,1 0 0,-1-1 0,0 2 0,0-2 0,0 1-1,-1-2 22,1 4-19,-1-1 0,1 1-1,-1 0 1,1 0 0,-1 0 0,1 0-1,0 0 1,-1 0 0,1-1-1,-1 1 1,1 0 0,-1 0-1,1 1 1,-1-1 0,1 0-1,-1 0 1,1 0 0,0 0-1,0 0 1,0 0 0,-1 1-1,1-1 1,-1 0 0,1 0 0,0 0-1,-1 1 1,1-1 0,0 0-1,-1 1 1,1-1 19,-15 11-87,12-9 39,-14 10 15,4-2 324,-1-1 0,-11 7-291,31-22 25,0-1 1,0 1-1,0 0 0,-1-1 1,1-3-26,-2 5 1,8-16-434,-11 13 2,-1 8 415,-1 0 1,1-1 0,-1 1-1,1 0 1,-1 0-1,1 0 1,0 0 0,-1 0-1,1 0 1,-1 0-1,1 0 1,-1 0 0,1 0-1,-1 0 1,1 0-1,-1 1 1,1-1 0,0 0-1,-1 0 1,1 0-1,-1 1 1,1-1 0,0 0-1,-1 0 1,1 0 0,0 0-1,0 1 16,-16 9-160,1 1 0,0 0 0,-12 12 160,6-5 11,9-6 487,13-9 183,8-6-207,13-6-463,1-1-1,13-11-10,-21 14-309,-26 15-56,1 1 0,1 1 0,-5 5 365,-13 13-30,14-15 38,9-9 90,-2 0 0,2 0 0,0 1-1,-1 0 1,1 0 0,1 0 0,-3 3-98,6-8 23,0 1 1,0-1-1,-1 0 0,1 0 0,0 1 1,0-1-1,0 0 0,0 1 1,0-1-1,0 0 0,0 0 0,0 1 1,0-1-1,0 0 0,0 0 0,0 0 1,0 0-1,0 1 0,0-1 0,0 0 1,0 0-1,0 1 0,0-1 1,0 0-1,1 1 0,-1-1 0,0 0 1,0 0-1,0 1 0,0-1 0,1 0 1,-1 0-1,0 0 0,0 1 0,0-1 1,1 0-24,11 1 411,12-7-124,61-34-340,-130 79-577,17-20-492,9-4 366,15-12 1477,8-5 1236,109-62-1935,-137 88-390,-31 22-1392,62-49 2017,2-1 1,-1 0-1,0 1 1,1 0-1,0 1 1,-1 0-1,8-1-257,-15 3 0,-1 0-1,0 0 1,0 0-1,0 1 1,0-1-1,0 0 1,0 0-1,1 0 1,-1 0-1,0 0 1,0 0-1,0 0 1,0 0-1,0 0 1,0 0-1,0 0 1,0 0-1,1 0 1,-1 0-1,0 0 0,0 0 1,0 0-1,0 0 1,0 0-1,0 0 1,0 0-1,0 0 1,0 0-1,0 1 1,0-1-1,0 0 1,0 0-1,0 0 1,0 0-1,0 0 1,0 0-1,0 1 1,0-1-1,0 0 1,0 0-1,0 0 1,0 0-1,0 0 0,0 0 1,0 1-1,0-1 1,0 0-1,0 0 1,0 0-1,0 0 1,0 0-1,0 0 1,-1 0 0,-5 9-58,-8 7 5,2-5 132,9-9-55,0 1 1,-1-1-1,1 1 1,1-1-1,-1 2 1,1-2-1,-2 3-24,26-15 278,-10 2-254,-9 5-29,1 1 0,1-1 0,-2 0 0,1 2 0,1-2 0,-2 2 0,5-2 5,-6 6-162,-5 3 107,-5 7 11,-12 6-83,16-16 182,2 0-1,-2 0 1,1 0 0,-1 1 0,2-1 0,-4 4-55,7-6 13,-1-1 0,0 0 0,1 1 0,-1-1-1,1 0 1,-1 0 0,0 0 0,1 0 0,-1 0 0,1 0-1,-1 0 1,0 0 0,1 0 0,-1 0 0,1 0-1,-1 1 1,1-1 0,-1 0 0,0 0 0,0-1-1,0 1 1,1 0 0,-1 0 0,1 0 0,-1 0 0,1 0-1,-1 0 1,0 0 0,1 0 0,-1 0 0,0 0-1,1 0 1,-1-1-13,18-3 4,-18 3-6,0 1 0,0 0 0,0 0 0,0 0 0,1 0 0,-1 0 0,0 0 0,0 0 0,0 0 0,0 0 0,0 0 0,0-1 0,0 1 0,0 0 0,0 0 0,0 0 0,1 0 0,-1 0 0,0 0 0,0 0 0,0 0 0,0 0 0,0 0 0,0 0 0,0 0 0,0 0 0,0 0 0,0 0 0,0 0 0,0 0 0,0 0 0,0 0 0,0 0 0,0 0 0,0 0 0,0 0 0,1 0 0,-1 0 0,0 0 0,0 0 0,0 0 0,0 0 0,0 1 0,0-1 0,0 0 0,0 0 0,0 0 0,0 0 0,1 0 0,-1 0 0,0 0 0,0 0 0,0 0 0,0 0 0,0 1 0,0-1 0,0 0 0,0 0 0,0 0 2,-4 8-150,-17 18-90,9-9 268,11-17-15,1 1-1,-1-1 0,1 0 1,0 1-1,-1-1 1,1 1-1,0-1 1,0 1-1,0-1 0,0 0 1,0 0-1,-1 1 1,1 0-1,0-1 1,0 1-1,0-1 0,0 1 1,0 0-1,0-1 1,0 1-1,0-1 1,0 0-1,0 1-12,10-5 158,14-14 1,-33 26-239,1 0 0,0 1 0,1 0 0,0 0 0,-4 10 80,11-19 3,0 0 1,0 0 0,-1 0 0,1 0-1,0 0 1,0 0 0,0 0-1,0 1 1,0-1 0,0 0-1,0 0 1,0 0 0,0 0 0,0 0-1,0 0 1,0 0 0,0 1-1,0-1 1,0 0 0,0 0 0,1 0-1,-1 0 1,0 0 0,0 0-1,0 0 1,0 0 0,0 1-1,0-1 1,0 0 0,0 0 0,0 0-1,0 0 1,0 0 0,0 0-1,1 0 1,-1 0 0,0 0 0,0 0-1,0 0 1,0 0 0,0 0-1,0 0 1,0 0 0,0 0-1,1 0 1,-1 0 0,0 0 0,0 0-1,0 0 1,0 0 0,0 0-1,0 0 1,1 0-4,7-2 84,9-6 4,-15 7-69,0-2 1,0 1-1,0 0 0,0-1 1,0 1-1,-1-1 1,0 1-1,1-1-19,-3 1-189,-7 13-161,7-11 347,1 1 0,0-1 0,-1 1 1,1 0-1,-1-1 0,1 1 0,0 0 1,-1-1-1,1 0 0,0 1 0,0 0 0,0 0 1,0-1-1,0 1 0,-1 0 0,1 0 1,1-1-1,-1 0 0,0 1 0,0 0 1,0-1-1,0 1 0,0 0 0,1 0 0,-1-1 1,0 0-1,1 1 0,-1-1 0,0 1 1,1 0-1,-1-1 0,1 1 0,-1 0 1,1-1-1,-1 1 0,1-1 0,0 0 0,-1 0 1,1 1-1,0-1 0,-1 0 0,1 1 1,0-1-1,-1 0 3,4 2 58,-1-1 0,1-1 0,-1 1-1,1 0 1,0-1 0,-1 1 0,1-1 0,1 0-58,-19 22-603,0-2 447,10-15 213,1 0 0,-1 0 0,0 1-1,1-1 1,0 2-57,3-7 3,0 0 0,0 0 0,0 0 0,0 0 0,0 0 0,0 0 0,0 0 0,0 0 0,0 0 0,0 0 0,0 0 0,0 0 0,0 0 0,0 0 0,1 0 0,-1 0 0,0 0 0,0 0 0,0 0-1,0 0 1,0 0 0,0 0 0,0 0 0,0 0 0,0 0 0,0 0 0,0 0 0,0 0 0,0 0 0,0 0 0,0 0 0,0 0 0,0 0 0,1 0 0,-1 0 0,0 1 0,0-1 0,0 0 0,0 0 0,0 0-1,0 0 1,0 0 0,0 0 0,0 0 0,0 0 0,0 0 0,0 0 0,0 0 0,0 0 0,0 0 0,0 0 0,0 0 0,0 1 0,0-1 0,0 0 0,0 0 0,0 0-3,8-6 109,7-9 67,-5 3-177,8-12-382,-45 45-668,-1 1 956,10-8 580,2 1 0,-5 6-485,21-22 27,0 1 0,0 0 0,0 0 1,0 0-1,0 0 0,0 0 0,0 0 0,0 0 0,0 0 1,0 0-1,0 0 0,0 0 0,0 0 0,0 0 1,0 0-1,1 0 0,-1 0 0,0 0 0,0 0 1,0 0-1,0 0 0,0 0 0,0 0 0,0 0 1,0 0-1,0 0 0,0 0 0,0 0 0,0 0 0,0 0 1,1 0-1,-1 0 0,0 0 0,0 0 0,0 0 1,0 0-1,0 0 0,0 0 0,0 0 0,0 0 1,0 0-1,0 0 0,0 1 0,0-1 0,0 0 1,0 0-1,0 0 0,0 0 0,0 0 0,0 0 0,0 0 1,0 0-1,0 0 0,0 0 0,0 0 0,0 0 1,0 0-1,0 0 0,0 1-27,12-6 327,13-5-376,-7 2 27,-12 3-47,1 2 0,0 0 0,1 0 0,-1 1-1,4-2 70,-6 5-213,-8 5 79,-8 7-20,11-12 143,-24 21-992,0-2-1,-5 2 1004,10-8 2296,19-14-1097,21-15-1658,1 1-1,0 2 0,0 0 0,3 0 1,9-2 459,-34 14-7,0 0 1,0 0 0,0 0 0,0 0-1,0 0 1,0 1 0,0-1-1,0 0 1,0 0 0,0 0-1,0 0 1,-1 0 0,1 0 0,0 0-1,0 0 1,0 0 0,0 0-1,0 0 1,0 0 0,0 0-1,0 0 1,0 0 0,0 0 0,0 0-1,0 0 1,0 0 0,0 0-1,0 0 1,0 0 0,0 0-1,0 0 1,0 0 0,0 0 0,0 0-1,0 0 1,0 0 0,0 0-1,0 1 1,0-1 0,0 0 0,0 0-1,0 0 1,0 0 0,0 0-1,0 0 1,0 0 0,0 0-1,0 0 1,0 0 0,0 0 0,0 0-1,1 0 1,-1 0 0,0 1-1,0-1 1,0 0 0,0 0-1,0 0 1,0 0 0,0 0 0,0 0-1,0 0 7,-9 9 55,-11 13 35,-15 5-976,-18 16-531,49-39 2021,-1 1-1,0 0 1,2 1 0,-2-1-1,1 2-603,4-7 9,0 0 0,0 0 0,0 0 0,0 0 0,0 0 1,-1 0-1,1 0 0,0 0 0,0 0 0,0 1 0,0-1 0,0 0 0,0 0 0,0 0 0,0 0 0,0 0 0,0 0 1,0 1-1,0-1 0,0 0 0,0 0 0,0 0 0,0 0 0,0 0 0,0 0 0,0 1 0,0-1 0,0 0 0,0 0 0,0 0 1,0 0-1,0 0 0,0 0 0,0 0 0,1 0 0,-1 0 0,0 0 0,0 0 0,0 0 0,0 0 0,0 0 0,0 0 0,0 0 1,0 0-1,0 0 0,1 0 0,-1 0 0,0 0 0,0 0 0,0 1 0,0-1 0,0 0 0,0 0 0,1 0 0,-1 0 1,0 0-1,0 0 0,0 0 0,0 0 0,0 0 0,0 0 0,0 0 0,1-1-9,11-1 141,14-8-251,8-8-829,0-2 0,1-1 939,-63 59 1163,3-11-2135,6-8 1045,2 1-1,-2 3-72,19-23 36,0 0-1,-1 0 1,1 1-1,0-1 0,0 0 1,-1 1-1,1-1 1,0 0-1,0 1 1,0-1-1,0 0 0,0 1 1,0-1-1,0 0 1,0 1-1,0-1 0,0 0 1,0 0-1,-1 0 1,1 1-1,0-1 1,0 1-1,0-1 0,1 0 1,-1 1-1,0-1 1,0 1-1,0-1 0,0 0 1,0 1-1,0-1 1,0 1-36,12-3 396,13-10-379,7-8-272,-23 14 130,0 0-1,2 0 0,-1 0 1,5-1 125,-15 8 30,0-1 0,0 0 0,0 1 1,0-1-1,0 0 0,1 1 0,-1-1 1,0 0-1,0 1 0,0-1 0,0 0 0,-1 0 1,1 0-1,0 1 0,0-1 0,0 0 1,0 1-1,0-1 0,0 0 0,0 1 0,-1-1 1,1 0-1,0 1 0,0-1 0,0 0 1,-1 0-1,1 1 0,0-1 0,0 0 0,-1 0 1,1 0-31,-9 14-100,-24 15-706,26-23 1142,-1 0 0,2 0 1,-1 0-1,-1 4-336,37-25-459,-10 3 312,-13 8-4,1 0 0,0 0 1,0 0-1,0 1 1,0 0-1,1 0 151,-8 3 1,0 0-1,0 0 0,0 0 0,0 1 0,1-1 0,-1 0 0,0 0 1,0 0-1,0 1 0,0-1 0,0 0 0,0 0 0,0 1 0,0-1 1,0 0-1,0 0 0,0 0 0,1 0 0,-1 0 0,-1 0 0,1 1 1,0-1-1,0 0 0,0 0 0,0 1 0,0-1 0,0 0 1,0 0-1,0 0 0,0 1 0,0-1 0,0 0 0,-1 0 0,1 0 1,0 1-1,0-1 0,0 0 0,0 0 0,-1 0 0,1 0 0,0 1 1,0-1-1,0 0 0,-1 0 0,-5 11-60,-21 18-733,20-21 923,-1 0 0,2 0-1,-1 1 1,1 0 0,-3 6-130,9-15 1,0 0 0,0 0 0,-1 0-1,1 0 1,0 1 0,0-1 0,0 0 0,0 0-1,0 0 1,0 0 0,0 0 0,0 0 0,0 1-1,0-1 1,0 0 0,0 0 0,0 0 0,-1 0-1,1 0 1,0 1 0,0-1 0,0 0 0,0 0-1,0 0 1,1 0 0,-1 0 0,0 0 0,0 0 0,0 0-1,0 0 1,0 0 0,0 0 0,0 0 0,0 1-1,0-1 1,0 0 0,0 0 0,0 0 0,0 0-1,1 0 1,-1 0 0,0 0 0,0 0 0,0 1-1,0-1 1,0 0 0,0 0 0,1 0 0,-1 0 0,0 0-1,0 0 1,0 0 0,0 0 0,0 0 0,0 0-1,0 0 1,0 0 0,0 0-1,13-3-65,8-10-50,-17 11 142,1-1 14,0 0 0,-1 0 0,1 0 0,0-1 0,-2 1 0,2-1 0,-1-1 0,-1 2 0,1-2 0,1-1-41,-30 28-1248,-35 50 816,112-90 1259,-47 15-880,0-1 1,0 0 0,0 0-1,-1 0 1,0-1 0,0 0-1,0 0 1,-1 0 0,3-3 52,17-22-271,-36 65-230,9-28 520,1-1-1,0 1 1,-2-1-1,1 1 1,0-1-1,-1 0 1,0-1-1,-1 1 1,0-1-1,1 0 0,-2 0 1,1-1-1,-1 1 1,1-1-1,-1-1-18,1 1-2,1-1 0,0 1 0,0 0 0,1 1 0,0-1 0,-1 0 0,2 1-1,-1-1 1,0 2 0,-1 1 2,6-8 246,1-4-2106,-2-2-4120,-1 3 2716</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25:25.538"/>
    </inkml:context>
    <inkml:brush xml:id="br0">
      <inkml:brushProperty name="width" value="0.1" units="cm"/>
      <inkml:brushProperty name="height" value="0.1" units="cm"/>
    </inkml:brush>
  </inkml:definitions>
  <inkml:trace contextRef="#ctx0" brushRef="#br0">306 548 4736,'0'1'269,"0"0"-1,0-1 1,0 1-1,0 0 1,1-1 0,-1 1-1,1 0 1,0-1 0,-1 1-1,1 0 1,0 0 0,-1-1-1,1 1 1,0-1 0,0 0-1,0 1 1,-1-1 0,2 1-269,-2-1 105,1 0 0,-1-1 0,0 1 0,0 0 1,0 0-1,1 0 0,-1-1 0,1 1 0,-1 0 1,0 0-1,1 0 0,-1 0 0,0-1 0,0 1 1,1 0-1,-1-1 0,0 1 0,0-1 0,0 1 1,1 0-1,-1-1 0,0 1 0,0-1 0,0 1 0,0-1 1,0 1-1,0 0-105,5-38 1635,-5 30-1757,2-6 141,-1 9-16,-1 1 0,0-1 0,0 0 0,0 0 0,0 0 0,0-4-3,-5 37-517,7 1 419,1 1-1,1 4 99,4 29 170,2-154 3030,-1 9-3243,-8 79-170,0 4 58,2 9-12,0 14 217,-3-2-57,1 7 110,-4 24-103,3-52 37,-1 2 1,0 0-1,0-2 0,0 2 0,0-2 1,0 1-1,-1 1 0,0 0-37,-8 15-95,10-18 97,0 0 0,0 0 0,0 0 0,0 0 0,0 0 0,0-1 0,0 1 0,0 0 0,0 0 0,0 0 0,0 0 0,0 0 0,0 0 0,0 0 0,0 0 0,0 0 0,0 0-1,0 0 1,0 0 0,0 0 0,0 0 0,0 0 0,0 0 0,0 0 0,0 0 0,-1 0 0,1 0 0,0 0 0,0 0 0,0 0 0,0 0 0,0 0 0,0 0 0,0 0 0,0 0 0,0 0 0,0 0 0,0 0 0,0 0 0,0 0 0,0 0 0,0 0 0,0 0 0,-1 0 0,1 0 0,0 0 0,0 0-2,-2-12 245,-2-28 433,-2-10-164,-2 11-878,3 23 98,3 13 168,1 4 42,-2 37 24,9-80 411,-6 36-380,0-1 0,-1 0 0,0 0 1,0 1-1,-2-7 1,2 12-9,1 0 1,0 0-1,-1 0 1,1 1-1,-1-1 1,1 0 0,-1 0-1,0 0 1,1 0-1,-1 0 1,0 1-1,0-1 1,1 0 0,-1 1-1,1-1 1,-1 0-1,0 1 1,0-1-1,0 1 9,0 0-24,0 0-1,-1 0 0,1 0 0,0 0 0,0 0 0,0 0 0,0 0 0,1 0 0,-1 0 0,0 1 0,0-1 0,0 1 1,0-1-1,0 1 0,0-1 0,0 1 0,0-1 0,0 1 0,0-1 0,0 1 0,1-1 0,0 1 0,-1 0 0,0 0 25,-7 6-109,1 0 0,0 1 0,1 0-1,0 0 1,1 0 0,-1 2-1,2-2 1,-1 2 0,1-1-1,0 4 110,4-13 14,0 0 0,0 0 0,0 0 0,-1 0 0,1 0 0,0 1 0,0-1 0,0 0 0,0 0 0,0 0 0,0 0 0,0 0 0,0 0 0,0 0 0,0 1 0,0-1 0,0 0 0,0 0 0,0 0-1,0 0 1,0 0 0,0 0 0,0 0 0,0 1 0,0-1 0,0 0 0,1 0 0,-1 0 0,0 0 0,0 0 0,0 0 0,0 0 0,0 0 0,0 1 0,0-1 0,0 0 0,0 0 0,0 0 0,1 0 0,-1 0 0,0 0 0,0 0 0,0 0 0,0 0 0,0 0 0,0 0 0,0 0-1,0 0 1,1 0 0,-1 0 0,0 0 0,0 0 0,0 0 0,0 0 0,0 0-14,8-4 471,8-8-94,14-21-450,-28 31-31,-1-1-1,1 1 1,0 0-1,-1 0 1,-1-1-1,2 1 1,-1-1-1,0 1 1,-1-1-1,1 0 1,0 1-1,-1-1 1,0 1-1,0-4 105,0 6-1,0 0 0,0-1-1,0 1 1,0-1 0,0 1 0,0-1-1,0 1 1,-1 0 0,1-1-1,0 1 1,0 0 0,0 0 0,-1 0-1,1-1 1,0 1 0,-1 0 0,1-1-1,0 1 1,-1 0 0,1 0 0,0-1-1,-1 1 1,1 0 0,0 0-1,-1 0 1,1-1 0,0 1 0,0 0-1,-1 0 1,1 0 0,0 0 0,-1 0-1,1 0 1,-1 0 0,1 0-1,-1 0 1,1 0 0,0 0 0,-1 0-1,1 0 1,-1 0 0,1 0 0,-1 1-1,1-1 1,0 0 0,-1 0 0,1 0-1,0 1 1,-1-1 0,1 0-1,-1 0 1,1 1 0,0-1 0,-1 1 1,-17 12 20,4-1-83,0 1 0,1-1 0,1 2 0,0 0 0,2 0 0,-3 5 63,55-60 2026,-37 34-2061,0 2-106,-2 0 0,2 0 0,-1 0 0,-1-1 0,0 1 0,0-1 0,0 0 0,-1 0 0,0 0 0,0-2 141,-2 7 3,1 1 1,-1-1 0,0 1-1,0 0 1,0-1-1,0 1 1,0-1-1,0 1 1,0-1-1,0 1 1,0 0 0,0 0-1,-1-1 1,1 1-1,0-1 1,0 1-1,0-1 1,0 1 0,-1 0-1,1-1 1,0 1-1,-1-1 1,1 1-1,0 0 1,-1-1-1,1 1 1,0 0 0,0 0-1,0 0 1,0 0-1,-1-1-3,-13 3 67,-12 14-207,5 3-1017,7-6 1850,25-27 523,4-2-1108,-9 10-79,1-1 1,-2 1-1,1 0 0,-2-1 0,2-1 0,-2 2 0,0-2 0,2-4-29,-6 12-20,0-1 0,1 1 0,-1 0 0,0-1 0,0 1 0,0 0 0,0 0 0,1 0 0,-1 0 0,0-1 0,0 1 0,0 0 0,0-1 0,0 1 0,0 0 0,0-1 0,0 1 0,0 0 0,0-1 0,0 1 0,0 0 0,0-1 0,0 1 0,-1 0 0,1-1 0,0 1 0,0 0 0,0 0 0,0 0 0,-1 0 0,1-1 0,0 1 0,0 0 0,-1 0 0,1-1 0,0 1 0,0 0 0,-1 0 0,1-1 0,0 1 0,-1 0 20,-14 5-360,-14 15 69,18-12 202,3 0 0,-1-1 1,0 2-1,2 0 1,-4 4 88,52-37 2010,-40 22-1991,6-2 10,-1-1 0,1 0 0,-2 0 0,2-1-1,-1 0 1,2-4-29,-8 10 0,0 0 0,0 0 0,0 0 0,0 0 0,0 0 0,0 0 0,0 0 0,0 0 0,0 0 0,-1 0 0,1 0 0,0 0 0,0 0 0,0 0 0,0 0 0,0 0 0,0 0 0,0 0 0,0 0 0,0 0 0,0 0 0,-1 0 0,1 0 0,0 0 0,0 0 0,0 0-1,0 0 1,0 0 0,0 0 0,0 0 0,0 0 0,0 0 0,0 0 0,0 0 0,0 0 0,0-1 0,0 1 0,0 0 0,-1 0 0,1 0 0,0 0 0,0 0 0,0 0 0,0 0 0,0 0 0,0 0 0,0 0 0,0 0 0,0-1 0,0 1 0,0 0 0,0 0 0,0 0-1,0 0 1,0 0 0,0 0 0,0 0 0,0 0 0,1 0 0,-1 0 0,0 0 0,0-1 0,0 1 0,0 0 0,0 0 0,0 0 0,0 0 0,0 0 0,0 0 0,0 0 0,-10 4-121,-11 5-70,3 1-147,13-7 298,0 0 0,-1 1 1,1-2-1,-1 1 0,1-2 0,-2 2 1,2-1-1,-5-1 40,10-1 9,0 0 1,0 1-1,0-1 1,0 0-1,0 0 1,0 0-1,-1 0 0,1 0 1,0 0-1,0 0 1,0 0-1,0 0 1,0 0-1,0 0 1,0 0-1,-1 0 0,1 0 1,0-1-1,0 1 1,0 0-1,0 0 1,0 0-1,0 0 1,0 0-1,-1 0 0,1 0 1,0 0-1,0 0 1,0 0-1,0 0 1,0 0-1,0-1 1,0 1-1,0 0 0,0 0 1,0 0-1,0 0 1,0 0-1,0 0 1,0 0-1,0 0 1,0 0-1,0 0 0,0 0 1,0 0-1,0 0 1,0 0-1,0 0 1,0 0-1,0-1 1,0 1-1,0 0-9,4-8 481,8-6 69,-12 13-547,9-8-9,-4 5-5,-1 1 0,-1-1 0,0 0 0,1 0-1,-1 0 1,0 0 0,-1-1 0,1 1 0,-1 0 0,2-5 11,-4 9-7,0 0 0,0-1 0,0 1 0,0 0 0,0 0 0,0 0 0,0 0 0,0 0 0,0 0 0,0 0 0,0 0 0,0 0 0,0 0 0,0 0 0,0 0 0,0-1 0,-1 1 1,1 0-1,0 0 0,0 0 0,0 0 0,0 0 0,0 0 0,0 0 0,0-1 0,0 1 0,-1 0 0,1 0 0,0 0 0,0 0 0,0 0 0,0 0 0,0 0 0,0 0 0,-1 0 0,1 0 0,0 0 0,0 0 0,0 0 0,0 0 0,0 0 1,-1 0-1,1 0 0,0 0 0,0 0 7,-9 2-241,-7 8-176,13-9 436,-8 7-363,-1 0 1,0-1 0,-1 0 0,-7 3 343,43-28 2618,6-7-2671,9-2 58,-51 29-744,-8 5-495,18-5 1015,-14 4-1469,16-5 1752,0-1-1,1 0 1,-1 1 0,0-1-1,0 0 1,1 0-1,-1 0 1,0 0 0,0 0-1,1 0 1,-1 0 0,1 0-1,-1 0 1,1 0 0,-1 0-1,0 0 1,0-1 0,1 1-1,-1 0 1,0-1 0,0 1-1,1 0-63,0-1 51,0 0 0,0 1 0,0-1 0,0 0 0,0 1 0,0 0 1,0-1-1,1 1 0,-1-1 0,0 1 0,1-1 0,-1 0 0,0 1 0,1-1 0,-1 1 0,0 0 0,1 0 0,-1-1 0,1 1 0,-1-1 0,1 1 0,-1 0 0,1-1 0,-1 1 0,1-1-51,17-12-93,-16 13 169,2-4-57,-2 3-11,0 0 0,0 1 0,0-2 0,0 1 1,0-1-1,-1 1 0,1-1 0,0 1 0,-1-1 0,1 1 1,-1-2-1,1 2 0,-1-1 0,0-2-8,-1 4-10,-1 0-1,1-1 0,0 1 1,0 0-1,0-1 0,-1 1 1,1 0-1,0-1 1,-1 1-1,1 0 0,-1 0 1,1-1-1,-1 1 1,1 0-1,-1 0 0,1 0 1,-1 0-1,0-1 0,1 1 1,-1 0-1,1 0 1,-1 0-1,1 0 0,-1 0 1,1 1-1,-1-1 1,1 0-1,-1 0 0,1 0 11,-22 4-387,18-4 341,-9 3-196,8-2 70,0 0-1,1 0 1,-2-1 0,2 0 0,-1 0 0,-2 0 172,7 0 18,0 0-1,0 0 1,0 0 0,0 0-1,0 0 1,0-1-1,0 1 1,0 0-1,0 0 1,0-1 0,0 1-1,0 0 1,0 0-1,0-1 1,0 1 0,0 0-1,0 0 1,0-1-1,0 1 1,0 0-1,0-1 1,0 1 0,0 0-1,0 0 1,0-1-1,0 1 1,0 0 0,0 0-1,0 0 1,0 0-1,0 0 1,0 0-1,0 0 1,1-1 0,-1 1-1,0 0 1,0 0-1,0 0 1,1 0 0,-1-1-1,0 1 1,0 0-1,1 0 1,-1 0-1,0 0-17,12-11 33,-11 10 7,11-9 53,-7 6-76,0 0 1,-1 0 0,1-1 0,-2 1 0,5-5-18,-8 9-5,0 0 1,0 0 0,0 0-1,0 0 1,0 0 0,0 0 0,0 0-1,0 0 1,0 0 0,0 0 0,0 0-1,0 0 1,0 0 0,0-1 0,1 1-1,-1 0 1,0 0 0,0 0 0,0 0-1,0 0 1,0 0 0,0 0 0,0 0-1,0 0 1,0 0 0,0 0 0,0 0-1,0 0 1,0 0 0,0 0 0,0 0-1,0 0 1,0 0 0,0 0 0,0 0-1,0 0 1,0 0 0,0 0 0,-1 0-1,1 0 1,0 0 0,0-1 0,0 1-1,0 0 1,0 0 0,0 0-1,0 0 1,0 0 0,0 0 0,0 0-1,0 0 1,0 0 0,0 0 0,0 0-1,0 0 1,-1 0 0,1 0 0,0 0-1,0 0 1,0 0 0,0 0 0,0 0-1,0 0 1,0 0 0,0 0 0,0 0-1,0 0 5,-8 2-363,-7 6-402,5-2 574,-1-1 0,0 0 0,1-1 1,-1 0-1,-4 2 191,15-7 27,0 1 1,0 0 0,0 0 0,0 0-1,1 0 1,-1 0 0,0 0 0,0 0 0,0 0-1,0 0 1,0 0 0,0 0 0,0 0 0,0 0-1,0 0 1,0 0 0,0 0 0,0 0-1,0 0 1,0-1 0,0 1 0,0 0 0,0 0-1,0 0 1,0 0 0,0 0 0,0 0-1,0 0 1,0 0 0,0 0 0,0 0 0,0 0-1,0 0 1,0 0 0,0-1 0,0 1-1,0 0 1,0 0 0,0 0 0,0 0 0,0 0-1,0 0 1,0 0 0,0 0 0,0 0-1,-1 0 1,1 0 0,0 0 0,0 0 0,0 0-1,0 0 1,0 0 0,0 0 0,0 0 0,0 0-1,0 0 1,0 0 0,0 0 0,0 0-1,0 0 1,-1 0-28,10-8 313,9-8-480,-7 10 218,-5 3-61,-2 0-1,2 0 1,-1 0-1,-1-1 1,1 1-1,0-1 1,-2-1 0,3-1 10,-38 13-1179,27-5 1145,0 0-54,0-2-1,0 2 0,0-1 1,0 0-1,-1 0 1,-2 0 88,7-2 16,1 1 0,0 0 0,0 0 0,0 0 0,0 0 1,0 0-1,0 0 0,0 0 0,0 0 0,0 0 0,0 0 1,0 0-1,0 0 0,-1 0 0,1 0 0,0 0 0,0 0 1,0 0-1,0 0 0,0 0 0,0 0 0,0 0 0,0 0 0,0-1 1,0 1-1,0 0 0,0 0 0,0 0 0,0 0 0,0 0 1,0 0-1,0 0 0,0 0 0,0 0 0,0 0 0,0 0 1,0-1-1,0 1 0,0 0 0,0 0 0,0 0 0,0 0 1,0 0-1,0 0 0,0 0 0,0 0 0,0 0 0,0 0 1,0 0-1,0 0 0,0-1 0,0 1 0,0 0 0,0 0 1,1 0-1,-1 0 0,0 0 0,0 0 0,0 0 0,0 0 1,0 0-17,6-6 199,8-5-206,-13 11-20,26-21 255,-27 21-230,1-1 0,-1 1 0,1-1 1,-1 1-1,0-1 0,1 1 0,-1 0 0,0-1 1,1 1-1,-1-1 0,0 0 0,0 1 1,0-1-1,1 0 0,-1 1 0,0 0 1,0-1-1,0 1 0,0-2 2,-1 2-28,1-1 0,0 1 0,-1-1 0,1 1 0,-1-1 0,1 1 0,-1 0 0,1 0-1,-1-1 1,1 1 0,-1 0 0,1-1 0,-1 1 0,0 0 0,1-1 0,-1 1 0,0 0 0,1 0 0,0 0 0,-1 0 0,1-1 0,-1 1 0,0 0 0,0 0 28,-49-2-939,70-9 1659,-5 5-614,-11 5-97,-1 0 1,1-1 0,0 2 0,0-2-1,-1 0 1,1 0 0,-1 0-1,0 0 1,0 0 0,1-2-10,-9 4-316,0 0 0,-1 0 0,1 1 1,-1 0-1,-2 0 316,3 0 11,3 0 33,0-1 0,1 0 1,-1 1-1,0-1 1,0 1-1,0-1 1,0 0-1,0 0 1,1 0-1,-1 0 0,0 0 1,0-1-1,0 1 1,0-1-1,0 1-44,2-1 56,2-1 0,-1 0 0,1 1 0,0 0-1,0-1 1,0 1 0,0 0 0,-1 0 0,1 0-1,2 0-55,-3 0-19,3-1 4,-1 1 1,0-1-1,1-1 0,-2 2 1,1-2-1,1 1 0,-1-1 1,0-1 14,-32 9-1190,25-4 1249,0-1 0,1 1-1,-2-1 1,1 1 0,1-1-1,-1-1 1,-1 1 0,2-1-1,-2 1-58,4-1 19,1 1-1,-1 0 1,0 0 0,0-1-1,1 1 1,-1-1-1,0 1 1,1 0 0,0-1-1,0 1 1,-1 0-1,0 0 1,1-1 0,-1 0-1,1 1 1,-1-1-1,1 1 1,0-1 0,-1 0-1,1 1-18,-1-1 12,1 0 0,0-1 0,0 1-1,0 0 1,0 1 0,0-2 0,0 1-1,0 0 1,0 0 0,1 0 0,-1 0-1,0 0 1,1 0 0,-1 0 0,1 0-1,0-1-11,1-1 47,0 0 1,0 0-1,1 0 0,0 1 0,0-2 0,-1 2 0,1-1 1,0 1-1,3-2-47,-4 3-8,-1 0 0,1 0 0,-1 0 0,1 0 0,0 0 0,-1 0 0,0 1 1,1-1-1,0 1 0,0 0 0,0-1 0,0 1 0,-1 0 0,1 0 0,0-1 0,0 1 0,0 1 1,0-1-1,0 0 0,-1 0 0,1 1 0,1-1 8,7 10-68,3 2 35,-4-6 346,-4-4 162,-10-9-234,3 7-243,0-2 0,0 1 0,0 0 0,0-1 1,-1 2-1,2-1 0,-1 1 0,-1-1 0,1 0 0,-1 1 0,2-1 1,-2 1-1,1 0 0,-1 0 0,1 0 0,-1 0 0,2 0 0,-3 1 2,0-1-40,1 0-1,0 0 1,-1 0 0,1-1-1,0 1 1,0-1-1,-1 1 1,0-1 40,0-1-2,-13-7-136,17 8 138,0 1 0,-1-1 0,1 1 0,0-1 0,0 0 0,0 1 0,0-1 0,0 1 0,0 0 0,1-1 0,-1 1 0,0-1 0,0 1 0,0-1 0,1 1 1,-1-1-1,0 1 0,0-1 0,1 0 0,-1 1 0,0 0 0,1 0 0,-1 0 0,1-1 0,-1 1 0,1-1 0,-1 1 0,1 0 0,-1-1 0,1 1 0,-1 0 0,1 0 0,-1-1 0,0 1 0,0 0 0,1 0 0,3-1-11,0 1 0,-1-1 0,0 0 0,1 0 0,-1 1 0,0 0 0,1 0 0,-1 0 0,1 0 0,-1 1 0,1-1 0,-1 1 0,2 0 11,19 2 212,-23-3-207,1 0 0,-1 0 0,1 0-1,-1 1 1,1-1 0,-1 1 0,0-1-1,0 0 1,0 0 0,0 1 0,1 0-1,-1-1 1,0 1 0,0 0 0,0 0 0,0 0-1,1-1 1,-1 1 0,-1 0 0,1 1-5,11 7 203,-11-11-4550,-1 0 1169</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34:01.409"/>
    </inkml:context>
    <inkml:brush xml:id="br0">
      <inkml:brushProperty name="width" value="0.1" units="cm"/>
      <inkml:brushProperty name="height" value="0.1" units="cm"/>
      <inkml:brushProperty name="color" value="#008C3A"/>
    </inkml:brush>
  </inkml:definitions>
  <inkml:trace contextRef="#ctx0" brushRef="#br0">1966 2386 6016,'-1'0'106,"-1"5"287,0-1 0,0 0 0,-1-1 0,0 2 0,0-2 0,-2 3-393,4-5 42,0-1 1,1 1 0,-1 0-1,0-1 1,0 0 0,0 0-1,1 1 1,-1-1 0,0 0-1,0 1 1,0-1 0,1 0-1,-1 1 1,0-1 0,0 0-1,0 0 1,0 0 0,0 0-1,0 0 1,1 0 0,-1 0-1,0 0 1,0 0 0,0-1-1,0 1 1,0 0 0,1-1-1,-1 1 1,0 0 0,0-1-1,1 1 1,-1 0 0,0 0-1,0-1 1,1 0 0,-1 1-1,0-1 1,1 0 0,-1 1-1,0-1 1,1 0 0,-1 1-1,1-1-42,-3-5 19,-1 1 0,1-1 0,0 0-1,1 0 1,0 0 0,0-1 0,0 1-1,1 0 1,0 0 0,0 0 0,0-1-1,1-4-18,0 2 15,-4-86 402,4-1 0,5 0-1,5 1 1,14-55-417,103-376 1166,-120 504-1183,-5 15 12,124-428 269,-80 302-793,6 2-1,19-25 530,-26 70-1626,-1 16-1478</inkml:trace>
  <inkml:trace contextRef="#ctx0" brushRef="#br0" timeOffset="1">2046 2308 6656,'-15'37'2464,"10"-48"-1920,0-12-32,5-4-128,0-32 352,10-35 256,10-28 320,8-41 160,17-24-800,20-21 255,29-23 129,20 0-544,5 0-256,-6 18-128,-13 32 32,-12 32-2527,-13 27-1121,-22 29-992</inkml:trace>
  <inkml:trace contextRef="#ctx0" brushRef="#br0" timeOffset="2">2079 2397 2688,'-2'-12'286,"-8"-54"1002,2-6-1288,7 49 362,1 1 1,1-1-1,1 1 1,1-1-1,3-3-362,-1-3 393,3 0 0,1 1-1,1 1 1,2 0-1,14-26-392,-19 41 297,134-204 3966,180-202-237,-124 184-3249,-74 91-498,-105 123-248,444-539-2189,-326 387-1970</inkml:trace>
  <inkml:trace contextRef="#ctx0" brushRef="#br0" timeOffset="3">2134 2259 7040,'-14'8'2624,"3"-16"-2048,16-4 0,1-2-96,3-16-160,11-19 64,10-21 160,20-18 32,23-17-288,27-25-32,18-14 64,11 3-256,19-6-32,5 7-256,-8 15 0,-12 17-3584</inkml:trace>
  <inkml:trace contextRef="#ctx0" brushRef="#br0" timeOffset="4">2495 1977 8320,'21'-26'3072,"-6"5"-2400,14-10 192,-10 18-64,16-7-512,9-4-64,12-16-1376,2-4-544</inkml:trace>
  <inkml:trace contextRef="#ctx0" brushRef="#br0" timeOffset="5">2114 2452 5888,'-3'2'362,"1"0"-102,-1 0 1,0-1 0,-1 0-1,1 1 1,1-1-1,-2-1 1,0 1-1,2 0 1,-2 0-1,0-1 1,1 1-1,0-1 1,-3 0-261,-43 7 448,9-7 268,0-2 0,1-1 0,-1-3 1,-31-6-717,44 4 333,0 0 1,0-1-1,1-1 1,0-1 0,1-2-1,0 1 1,-5-7-334,-18-16 151,0 0 0,4-3 0,0-1 0,4-3 0,1 0 0,-10-18-151,-60-86-3226,-25-52 3226,36 44-3168,12 14-357</inkml:trace>
  <inkml:trace contextRef="#ctx0" brushRef="#br0" timeOffset="6">2095 2477 4096,'-5'0'128,"1"-1"-1,1 0 1,-1 0 0,0 1-1,0-2 1,2 1 0,-2-1-1,0 1 1,2-1 0,-2 0-1,1 1 1,-1-2 0,2 1-1,-1 0 1,0-1 0,0 1-1,1-2-127,-22-14 86,8 5 76,12 10-6,0-1 1,0 2-1,0-2 0,-1 2 1,-3-2-157,-10-6 814,13 8-508,-1-1 1,1 1 0,-2-1-1,2 1 1,-1 0-1,0 0 1,-6 0-307,-5-2 398,0-1 0,2 0 1,-1-1-1,1-1 0,-1 0 0,1-1 1,-10-8-399,22 14 70,-29-17 455,2-2-1,0-1 0,2-1 1,1-2-525,-106-106 736,126 123-711,-60-64-32,2-2 1,5-4 0,3-4 6,24 32-543,3-2 1,2-1 0,3-1 0,3-1-1,-9-33 543,9-6-3514</inkml:trace>
  <inkml:trace contextRef="#ctx0" brushRef="#br0" timeOffset="7">2046 2290 4096,'-1'2'149,"-1"1"0,0-1 0,1 1 0,-1-1-1,-1 1 1,2 0 0,-1-1 0,-1 0 0,1 0 0,-1 0 0,1 0 0,-3 0-149,4-1 86,-1 0 1,1-1-1,-1 1 1,1-1-1,0 1 1,0-1-1,-1 0 1,0 0-1,1 0 1,-1 0-1,0 0 1,1 0-1,0 0 1,-1 0-1,1-1 1,-1 1-1,0 0 1,1-1-1,-1 0 1,1 1-1,-1-1 1,2 0-1,-2 1 1,1-1-1,0 0 1,-1 0-1,1 0-86,-1 0 114,1 1 0,0-1 0,0 1-1,0-1 1,-1 1 0,1-1 0,-1 1 0,1 0-1,-1-1 1,0 1 0,1 0 0,0 0-1,0 0 1,-1 0 0,1 0 0,-1 1-1,0-1-113,-28 8 708,6-2 85,17-6-540,1 0 0,0-1 0,0 0 0,-1 0 0,2 0-1,-2-1 1,2 1 0,-1-1 0,-1 0 0,2 0 0,-1-1 0,-3-2-253,-1-2 280,0 1 0,0 0 0,0-2 0,2 0 0,-1 1-1,-1-4-279,-27-33 617,1-1-1,-4-15-616,29 44 58,-77-122-719,-55-125 661,51 73-2199,68 134-96,4 0 0,-6-28 2295,3-32-3473,23 116 3458</inkml:trace>
  <inkml:trace contextRef="#ctx0" brushRef="#br0" timeOffset="8">1848 2635 6656,'-13'8'3511,"13"-7"-3442,-1 0 0,-1 0 0,1 0 1,0 0-1,-1 0 0,1 0 0,-1-1 1,1 1-1,0 0 0,0-1 0,-1 0 1,1 1-1,-1-1 0,0 0 0,1 1 0,-1-1 1,0 0-1,0 0-69,-24-2 988,0 0 1,0-2-1,0 0 0,-5-3-988,-46-8 1593,-92-11 1202,-27-15-2795,130 25 168,2-2 0,0-5 0,2 0 0,-31-18-168,32 8-71,3-2 0,0-1 0,-3-7 71,-154-133-848,148 119-556,3-4 0,3-2 0,3-2 0,-42-64 1404,22 6-4181</inkml:trace>
  <inkml:trace contextRef="#ctx0" brushRef="#br0" timeOffset="9">1704 2355 5760,'-4'4'2672,"3"0"-2524,1-4-117,-1 1 0,1 0 0,0 0 1,0 0-1,0-1 0,0 1 0,-1 0 1,1-1-1,-1 1 0,1-1 0,-1 1 0,1 0 1,-1-1-1,0 1 0,1-1 0,-1 1 1,0 0-1,0-1 0,0 0-31,-12 10 32,11-9 29,0 1-1,0 0 1,-1-1-1,0 1 0,0 0 1,1-1-1,-1 0 1,0 0-1,-1 0-60,-7 2 627,0-2 1,-1 0-1,1 0 1,0-1-1,-1-1 1,1 0-1,-10-1-627,5 0 216,-55-4 603,0-3 1,-11-6-820,57 10 105,0-1 1,1-2 0,0-1-1,1 0 1,-1-2 0,2 0-1,-21-13-105,8-3-16,-1-1 0,3-1 0,2-2 0,-17-20 16,-22-28-935,4-3 0,-14-29 935,0-13-5815,-18-48 5815,23 27-3482</inkml:trace>
  <inkml:trace contextRef="#ctx0" brushRef="#br0" timeOffset="10">1487 2192 4992,'-23'25'2003,"10"-11"-1537,0 1 0,0-2 1,-14 11-467,21-21 211,2 1 1,-1-1-1,-1 0 1,1 0 0,-1 0-1,1-2 1,-1 2-1,1-1 1,-1-1 0,0 1-1,0-1 1,-1 0-1,2 0 1,-2-1 0,1 0-212,-37 0 1054,1-1 0,-1-3 0,2-1 0,-7-3-1054,27 3 152,0 0 0,0-1 0,1-1 0,0-2 0,0 1 0,1-1 0,0-2 0,1 0-1,-3-3-151,-32-27-164,2-1 0,-33-37 164,-87-102-2034,79 71-371,5 0-1371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34:17.484"/>
    </inkml:context>
    <inkml:brush xml:id="br0">
      <inkml:brushProperty name="width" value="0.1" units="cm"/>
      <inkml:brushProperty name="height" value="0.1" units="cm"/>
      <inkml:brushProperty name="color" value="#008C3A"/>
    </inkml:brush>
  </inkml:definitions>
  <inkml:trace contextRef="#ctx0" brushRef="#br0">2005 2478 4480,'1'0'148,"0"1"1,0-1-1,-1 0 1,1 1 0,-1-1-1,1 0 1,-1 0-1,1 1 1,0-1-1,-1 1 1,1 0-1,-1-1 1,1 1-1,-1 0 1,1-1-1,-1 0 1,1 1-1,-1 0 1,1-1-1,-1 2-148,10 18 1175,-4-7-366,-5-11-721,2 2 0,0-2 0,-1 2 0,1-2 0,0 1 1,0-1-1,0 1 0,1-1 0,-1 0 0,0 0 0,1 0 0,-1 0 0,1-1 0,0 1 0,1-1 0,-2 0 0,1 0 0,1 0 0,-2 0 0,1-1 0,1 0 0,-2 1 0,2-1-88,7-1 142,1 1 0,-1-1 0,0-1 0,1 0 0,-1-1 0,0 1 0,2-3-142,12-4 384,-2 0 0,1-2 0,-2 0 0,21-15-384,16-13 1088,12-13-1088,25-25 1431,81-83-1431,75-101 782,-124 121-1577,48-76 795,-32 11-1301,-139 196 1243</inkml:trace>
  <inkml:trace contextRef="#ctx0" brushRef="#br0" timeOffset="1">2482 2214 7168,'20'16'2720,"-1"-5"-2112,28 21 384,-28-16 32,14 2-544,14 6-96,3-8-256,23-10-32,5-23-32,12-16 224,16-25 128,4-41 160,15-54 32,5-12 32,2-31-1,4-30-351,-13 11-160,-11-4-4831</inkml:trace>
  <inkml:trace contextRef="#ctx0" brushRef="#br0" timeOffset="2">2233 2568 6144,'-2'7'860,"-2"9"1586,3-18-2412,0 0 1,0 0-1,-1 1 0,1-1 0,1 0 0,-2 1 0,0-1 0,1 0 0,-1 1 0,0 0 0,0 0 0,0-1 0,1 1-34,1 0 11,-24-12 495,1-1 0,-1 2 0,-9-4-506,13 7 322,-13-6 994,1-2 0,-26-19-1316,41 24 393,0 0 0,1-2 0,1 1 0,1-3 0,-11-12-393,2-2 220,1-1 1,2-1 0,2-1-1,-12-31-220,-3-19-173,-9-44 173,9 5-1384,5-1 0,-2-53 1384,7-49-3914</inkml:trace>
  <inkml:trace contextRef="#ctx0" brushRef="#br0" timeOffset="3">1600 2361 6528,'0'2'135,"-1"-2"0,1 2 1,-1-1-1,0 1 0,0-1 0,0-1 1,-1 1-1,1 1 0,0-1 0,0 0 0,-1 0 1,1-1-1,0 1 0,0-1 0,-1 1 1,1 0-1,-1-1 0,0 1 0,1-1 1,-1 1-1,1-1 0,0 0 0,-1 0 1,0 0-1,1 0 0,-1 0 0,0 0 1,1 0-1,0 0 0,-1 0 0,1-1 1,-1 1-1,0-1 0,1 0 0,-1 1 1,1-1-1,-1 0 0,2 1 0,-2-1-135,-17-10 576,7 4-276,0 0 0,-1 1 0,0 1 0,-3-2-300,-68-19 887,-17-6 2503,-2-6-3390,-171-79 2828,208 85-2458,1-2-1,3-3 0,-4-6-369,-25-25-115,3-4-1,3-3 1,-26-34 115,77 74-794,3-1 1,1-2-1,3 0 0,2-2 1,-3-6 793,-2-15-4965,3-4 4965</inkml:trace>
  <inkml:trace contextRef="#ctx0" brushRef="#br0" timeOffset="4">1587 2504 7680,'-11'-1'815,"-1"0"0,1-1 0,0 0 0,0-1 0,0 0 0,0-1 0,0 1-815,-25-9 492,-31-7-459,-114-32 2066,-79-36-2099,203 65 359,1-3-1,2-2 0,0-1 1,2-4-1,2-1 0,-24-22-358,-20-30-388,4-4 0,-18-27 388,81 87-344,-52-62-5351,-6-16 5695,12 8-3920</inkml:trace>
  <inkml:trace contextRef="#ctx0" brushRef="#br0" timeOffset="5">1979 2299 6144,'-1'0'105,"1"1"0,0-1 1,0 0-1,0 1 0,0-1 1,-1 0-1,1 0 0,0 1 0,0-1 1,-1 0-1,1 0 0,0 0 1,-1 0-1,1 0 0,0 0 1,-1 0-1,1 1 0,0-1 0,-1 0 1,1 0-1,0 0 0,-1 0 1,1 0-1,0 0 0,0 0 1,0 0-1,-1 0 0,1 0 0,-1 0 1,1 0-1,-1 0-105,0 0 12,0 0 0,0 0 0,0 1 0,-1-1-1,1 0 1,0 1 0,0-1 0,1 1 0,-2-1 0,1 1 0,0-1-1,0 1 1,-1-1-12,-11 12 360,-1 0 0,0-2 0,-1 0-1,1 1 1,-2-3 0,0 1 0,0-2-1,-1 0 1,-1 0 0,2-1 0,-19 2-360,-16 1 662,-2-1 1,0-3 0,0-1 0,1-4-1,-1 0 1,-4-4-663,-41-6 534,0-4 1,-77-20-535,53 5 368,3-5 0,-28-13-368,98 28-698,1-1 1,2-3-1,0-1 0,1-2 0,2-2 0,-29-23 698,-24-34-3616,10 1-490</inkml:trace>
  <inkml:trace contextRef="#ctx0" brushRef="#br0" timeOffset="6">2534 2460 3968,'-15'10'531,"0"0"1,-1-2 0,-1 0-1,1 0 1,-8 2-532,17-8 91,0 1 1,0-2-1,1 1 1,-2-1-1,2 0 1,-1-1 0,0 1-1,1-1 1,-2 0-1,2-1 1,-2 1-1,2-1 1,-2 0-1,2-1 1,-1 1-1,0-2-91,1 0 53,1 1-1,-1-1 0,2-1 0,-1 1 0,0-1 0,0 1 0,1-1 0,0-1 1,0 1-1,0 0 0,0 0 0,1-1 0,0 0 0,-1 0-52,-2-7 176,-1 0 1,2-1-1,-1 0 0,3 0 0,-3-4-176,0-9 407,2 0 0,0 0 0,1 0 0,2-1 0,2 1 0,1-4-407,3-9 680,0 1 0,4-1 0,11-32-680,19-29 1372,3 2-1,38-57-1371,-67 130 129,222-394 906,-79 185-3854,74-121-5524,-130 180 4007</inkml:trace>
  <inkml:trace contextRef="#ctx0" brushRef="#br0" timeOffset="7">2534 2241 8448,'40'-66'3168,"0"-17"-2464,13-50 128,-23 50 0,23-37-416,26-33-64,31-38-192,22-12-128,17 2 0,0 4-960,3 18-416,-16 22-2464</inkml:trace>
  <inkml:trace contextRef="#ctx0" brushRef="#br0" timeOffset="8">1985 2365 6656,'-8'10'664,"7"-8"-531,-1 1 0,0-1 0,1 0 1,-1 0-1,0 0 0,0 0 0,-1 0 0,1 0 0,0 0 1,0-1-1,-1 0 0,0 1 0,1-1 0,0 0 1,-1 0-1,0 0 0,0 0 0,0 0-133,-4 1 133,5-2-27,0 0 0,1 1 0,-1 0 0,0-1 0,-1 1 0,1-1 0,0 0 0,0 0 0,0 0 0,0 0 0,0 0 0,-1 0-1,1-1 1,1 1 0,-1-1 0,0 1 0,-1-1 0,1 1 0,0-1 0,1 0 0,-1 0 0,0-1-106,-6-4 175,2 0 1,-1 0-1,1-1 0,0 0 1,0 0-1,0 0 0,2-1 1,-1 0-1,1 0 0,-2-6-175,-6-15 473,3-2 0,-4-14-473,1-11 510,2-1 0,3 0 0,2-8-510,2-182 541,3 167-453,2-163-178,6-15-3275,12 1-1,31-114 3366,13 101-4448,13 17 950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34:26.399"/>
    </inkml:context>
    <inkml:brush xml:id="br0">
      <inkml:brushProperty name="width" value="0.1" units="cm"/>
      <inkml:brushProperty name="height" value="0.1" units="cm"/>
      <inkml:brushProperty name="color" value="#008C3A"/>
    </inkml:brush>
  </inkml:definitions>
  <inkml:trace contextRef="#ctx0" brushRef="#br0">1484 1529 2944,'-5'-9'1282,"3"7"3574,4 5-3746,4-8-629,7-17 190,-8 7-357,1 0 0,-2 0 0,0-1 0,0-2-314,-1-2 210,62-323 1257,20-89-3376,-32 238-758,5 12-634</inkml:trace>
  <inkml:trace contextRef="#ctx0" brushRef="#br0" timeOffset="464.969">1530 1624 6912,'-40'-36'2624,"14"-13"-2048,-7-45 576,14 39 128,6-29-320,6-50-64,14-24-448,19-21-192,20-36-160,20 0-928,4 4-320,3 18-2816</inkml:trace>
  <inkml:trace contextRef="#ctx0" brushRef="#br0" timeOffset="1036.665">1412 1727 5376,'-12'-6'1015,"0"0"0,0 2-1,0-2 1,0 3 0,-6-2-1015,-28-9 1432,17 1-809,0 0-1,1-1 0,2-2 1,-23-16-623,-23-23 1094,0-3-1094,-33-36 309,5-4 0,3-4-309,-179-217-1187,193 220 252,-139-168-6462,123 151 3520</inkml:trace>
  <inkml:trace contextRef="#ctx0" brushRef="#br0" timeOffset="1667.02">1236 1561 4096,'-7'-61'2128,"7"61"-2066,0 0 0,0 0 0,0-1 0,0 1 0,-1 0 0,1-1 0,0 1 0,0-1 0,0 1 0,0 0 0,-1-1 0,1 1 0,0-1 0,0 1 0,-1 0 0,1-1 0,0 1 0,0 0 0,0 0 0,0 0 1,-1 0-1,1 0 0,-1 0 0,1 0 0,0-1 0,-1 1 0,1 0 0,-1 0 0,1 0 0,0 0 0,-1 0 0,1 0 0,-1 0 0,1 0 0,-1 0 0,1 0 0,0 0 0,-1 0 0,1 0 0,-1 0 0,1 0 0,-1 0 0,1 0-62,-17 5 2237,16-5-2293,0 0 95,0 0 1,0 0 0,0 0-1,0 0 1,0 0 0,0 0-1,0-1 1,0 1-1,1 0 1,-1-1 0,0 1-1,0 0 1,0-1 0,1 1-1,-1-1 1,0 1 0,0 0-1,1-1 1,-1 0 0,0 1-1,1-1 1,-1 0-1,1 0 1,-1 1-40,-13-22 430,6 6-131,2-1 0,0 0 0,1 0-299,-5-13 260,-32-119 412,2-22-672,15 61-197,-21-114-2854,45 216 2843,-20-94-3066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20:34.989"/>
    </inkml:context>
    <inkml:brush xml:id="br0">
      <inkml:brushProperty name="width" value="0.1" units="cm"/>
      <inkml:brushProperty name="height" value="0.1" units="cm"/>
      <inkml:brushProperty name="color" value="#FFC114"/>
    </inkml:brush>
  </inkml:definitions>
  <inkml:trace contextRef="#ctx0" brushRef="#br0">3320 1448 4352,'-8'-4'2026,"8"1"-1922,-1-1-1,0 1 0,1 0 0,-1 0 0,1-1 0,0 1 0,0 0 0,1 0 0,-1-2-103,1-7 54,-1 5 30,-1 0-1,1 0 1,-2 1 0,2-2-1,-2 2 1,0-1 0,-1 1 0,1-1-1,-1 1 1,0-1-84,0 0 75,0-1-1,0 1 1,1 0-1,-1-1 1,2 0 0,-1 0-1,1 0 1,0 1-1,1-2 1,0 1 0,1-4-75,2-17 59,1-1 0,5-13-59,-9 42 5,17-70-10,4 2-1,1 1 1,20-34 5,-17 47-3,4 1-1,1 3 1,2 0 0,3 2-1,2 1 1,1 2 0,3 2-1,27-21 4,-36 35-10,2 1-1,1 2 1,1 2 0,1 1-1,10-3 11,-27 17-11,1 0 1,0 2-1,1 0 0,-1 0 0,1 3 0,0 0 1,1 1-1,-1 0 0,1 3 0,22 0 11,-32 2 5,1 0 1,0 2-1,0 0 0,-1 0 0,0 1 0,-1 1 0,1 0 0,0 1 0,-1 0 0,1 2 0,-2-1 0,0 0 0,1 2 1,-2 0-1,0 0 0,0 1 0,-1 1 0,0-1 0,0 1 0,-2 0 0,8 13-5,-1 0-10,-2 1 1,-1 0-1,0 1 0,-2 0 1,-1 0-1,-2 1 0,2 12 10,-3-2 78,-1 0 0,-2-1-1,-1 1 1,-3 0 0,-2 14-78,-4 5 222,-3 0 0,-2-1 1,-1-1-1,-4 0 1,-2-1-1,-2-2 0,-13 21-222,-38 57 1024,-76 100-1024,81-134 352,-44 45-352,64-87 610,-2-1 0,-2-3 0,-8 2-610,54-46 66,-14 10 107,1 0-1,-1 0 1,0-2 0,-14 6-173,34-19-80,1-1 23,0 1 0,0 0 0,0 0 0,-1 0 0,1 0 0,0 0 0,0 0 0,0 1 0,0-1 0,-1 0 0,1 0-1,0 0 1,0 0 0,0 0 0,-1 1 0,1-1 0,-1 1 0,1-1 0,0 1 0,0 0 0,-1-1 0,0 1 0,1-1 0,-1 1 0,1-1 0,0 1 0,-1 0 0,1 0 0,-1-1 0,0 1 0,0-1 0,0 1 0,0 0 0,1 0 0,-1-1 0,0 1 57,0 0 2,0 0 0,0-1 0,0 1-1,0 0 1,0-1 0,0 0 0,0 1 0,0-1 0,0 1 0,0 0 0,1-1 0,-1 1 0,0-1 0,0 0 0,1 1 0,-1-1 0,0 1 0,1-1 0,-1 1 0,1-1-2,5-3 47,12-20 30,-13 14-64,77-103-22,-43 55-20,3 2 0,2 2 0,42-38 29,25-13-62,159-144-36,-259 238 97,46-40-59,19-10 60,-57 46-11,1 1 1,0 1 0,1 1 0,0 1-1,0 1 1,7-1 10,-18 7 1,0 0 0,1 0 0,-1 1 0,2 1 1,-2 0-1,1 1 0,0 0 0,0 0 0,-1 1 0,1 0 0,0 1 0,0 1 0,-1 0 1,0 0-1,0 0 0,0 2 0,0-1 0,-1 1 0,1 1 0,-1 0 0,0 0 0,0 1 0,-1 0 1,2 2-2,4 6-3,0 2 1,-1-1-1,-1 2 1,-1-1 0,0 2-1,-1 0 1,-1-1-1,-1 2 1,0 0 0,1 10 2,3 15-2,-3-1 0,-1 1 0,-2 1 0,0 16 2,-4-1 134,-2-1 0,-3 1 1,-2-1-1,-3 0 0,-2 0 0,-3-2 1,-3 1-1,-2-1 0,-3-1 1,-2-2-1,-4 3-134,1-5 95,-4-1 0,0-3 0,-4 0 0,-2-1 0,-1-3 0,-25 23-95,31-38 47,-2-1-1,0-2 0,-2-2 0,0-1 1,-2-2-1,0-1 0,-2-1 0,1-3 1,-16 4-47,10-8 229,1 0 0,-2-4 1,1 0-1,-1-4 0,0-1 1,0-2-1,-1-2 0,-12-2-229,48 1-68,1 0 0,-1 0-1,0-1 1,1 0 0,-1 0 0,1-2-1,-1 1 1,1 0 0,0-2 0,-3-2 68,11 7-1,1 0 0,0 0 1,0 0-1,0 0 1,0 0-1,0 0 0,0 0 1,0 0-1,0 0 1,0 0-1,0 0 0,0 0 1,-1 0-1,1 0 1,0 0-1,0 0 0,0-1 1,0 1-1,0 0 1,0 0-1,0 0 0,0 0 1,0-1-1,0 1 1,0 0-1,-1 0 1,1 0-1,0 0 0,0-1 1,0 1-1,0 0 1,0 0-1,0 0 0,0 0 1,1-1-1,-1 1 1,0 0-1,0 0 0,0 0 1,0 0-1,0-1 1,0 1-1,0 0 0,0 0 1,0 0-1,0 0 1,0 0-1,1 0 1,-1 0-1,0 0 0,0 0 1,0 0-1,0 0 1,0 0-1,0 0 0,0 0 1,0 0-1,0 0 1,0-1-1,0 1 0,1 0 1,-1 0-1,0 0 1,0 0-1,0 0 0,0 0 1,1 0-1,-1 0 1,0 0-1,0 0 1,11-2-76,-2 2 35,-1 0-40,0 0 1,1 0 0,-1 1 0,0 1 0,0-2 0,5 4 80,-10-3 5,1 0 1,0 1 0,0-1-1,0-1 1,0 0 0,0 1-1,0-1 1,0 0 0,0 0-1,0-1 1,5 1-6,-1-4 30,1 2 0,-1-1-1,0-1 1,6-5-30,-13 9 0,16-8-23,2 0 0,-1 1 1,0 1-1,2 0 0,-2 1 1,2 2-1,-1 0 0,0 1 0,1 1 1,18 2 22,-14 0-21,0 2 0,1 1 0,-2 1 0,1 0 0,-1 3 0,0 0 0,-1 1 0,19 9 21,8 10-34,0 2 0,30 24 34,85 79-6,-131-104 18,-3 0 1,-1 3-1,-1 0 1,-1 1-1,-3 2 1,-1 1-1,-1 1 1,-1 0-1,-3 1 1,2 9-13,-8-15 30,-1-1-1,-2 2 1,-1 0 0,-1 0 0,-3 1-1,0 0 1,-2-1 0,-2 1 0,-1 1-1,-1-2 1,-2 0 0,-1 2 0,-2 0-30,1-13 68,-1-1 1,1 0 0,-2 0 0,-2-1 0,0 0 0,0 0 0,-8 8-69,8-14 95,-1 0 1,-1 0 0,0-1 0,-1-1-1,-1 0 1,0 0 0,0-2 0,-2 1-1,-7 3-95,0-3 55,0 0-1,-1-1 1,-1-1-1,1-2 0,-1 0 1,0-3-1,-1 1 0,0-2 1,1-2-1,-1 0 0,-21-2-54,-12-4 20,1-3 0,0-2 0,0-3 0,-35-13-20,42 10 99,0-2 1,2-2-1,-1-2 1,3-2 0,0-3-1,-24-18-99,18 7-149,3-3-1,1-1 1,-18-22 149,46 42-127,-40-47-282,51 58 246,0-2 0,2 0-1,0 0 1,-6-12 163,14 24-9,-1 0 1,1 1-1,0-1 1,0 0-1,-1 0 1,1 0-1,0 1 0,-1-1 1,1 0-1,0 0 1,0 0-1,0 0 1,0 0-1,0 0 1,0 0-1,0 0 0,0 1 1,0-1-1,1 0 1,-1-1-1,0 2 1,1-1-1,-1 0 1,0 0-1,0 0 1,1 0-1,0 1 0,-1 0 1,1-1-1,0 0 1,0 0-1,-1 0 1,0 1-1,1 0 1,0-1-1,0 1 0,0-1 1,-1 0-1,1 1 1,0-1-1,0 1 1,0 0-1,-1-1 1,1 1-1,1 0 1,-1 0-1,-1 0 0,1 0 1,0 0-1,0 0 9,4 0-17,-1 0 0,1-1 0,-1 1 0,1 1 0,-1-1 0,0 0 0,0 1 0,1 0 0,-1 0 1,1 1 16,-2-2 7,-2 1 1,2 1 0,-2-1 0,2-1-1,-2 2 1,2-1 0,-2 1 0,1-1 0,0 1-1,0-1 1,0 1 0,-1 0 0,1 1-8,1 0 34,0 0 0,0 0 0,-1 0 0,2 0 0,-1-1 0,1 1-34,1 1-18,14 14 2,-1-1-1,-1 2 0,-1 1 0,-1-1 0,0 3 0,12 21 17,29 52 40,-2 4 0,37 100-40,-75-155 89,-3 0 0,-1 1-1,-3 0 1,-1 1 0,-3-1 0,-1 2-1,-2-1 1,-3 7-89,-2 9 83,-4 0 0,-1-1 0,-4 1 0,-2-2 0,-17 46-83,20-73 67,-2-1 0,0-1 0,-2 0 0,-8 9-67,18-29 58,-2-2 0,1 1 1,-1-1-1,-2 0 0,1 0 0,0-1 1,-1 0-1,0-1 0,1 0 0,-2 0 0,0-1 1,0 0-1,-1 0 0,-3 0-58,5-3 25,1-2 0,-1 1 0,0-1 0,0 0 0,1-1-1,-1 0 1,0 0 0,0 0 0,0-2 0,1 1 0,-1-1 0,1 0 0,-1-1-1,1 0 1,0 0 0,0-1 0,-6-3-25,-15-10-90,0-2 1,1-1-1,1 0 0,0-3 90,-44-39-112,2-3 0,4-3 0,2-3 0,3-2 0,4-3 0,3-3 0,4-2 0,-16-38 112,43 73-174,1-2 0,3 0 0,-2-18 174,11 32-328,1 0-1,3-1 0,0 0 1,2 0-1,1-10 329,2 38-64,0 4 45,-1 1 1,1-2-1,1 1 0,-1 1 1,0-2-1,1 1 0,0 1 1,-1-1-1,1 0 0,1-1 19,-2 4 5,0-1 0,0 1 0,1 0-1,-1-1 1,0 1 0,0 0 0,0 0-1,1 0 1,-1 0 0,0 0 0,1-1 0,-1 1-1,1 0 1,-1 0 0,1 0 0,-1 0 0,0 0-1,0-1 1,0 1 0,1 0 0,-1 0-1,1 0 1,-1 0 0,1 0 0,-1 0 0,1 1-1,-1-1 1,0 0 0,0 0 0,1 0-1,-1 0 1,0 0 0,1 1 0,-1-1 0,1 0-1,-1 0 1,0 0 0,1 0 0,-1 1-5,13 10 27,-12-10-27,25 25-89,27 23 34,-36-34 79,-8-7 12,0 0 1,0-2 0,1 1-1,9 4-36,-15-8 33,-2-2 11,0 0 1,0 0 0,0 0 0,0-1 0,0 1 0,-1 0 0,2-1-1,-2 1 1,2-1 0,-2 0 0,2 1 0,-1-1-45,0 22 410,4 39-349,-3 0-1,-2-1 0,-3 8-60,1-45 22,-1 44 73,-4-1-1,-2 1 1,-3-1-1,-3 0 1,-3 0-1,-2-3 0,-22 46-94,27-81 50,0 1 0,-2-2 0,-1 0 0,-2-1 0,0 0 0,-2-2 0,-1 0 0,-1-1-1,0-2 1,-2-1 0,-26 18-50,28-24 34,-1 0 0,0-1 0,-1-1 0,-1-2 0,1 0 0,-15 2-34,19-7 13,0-1 0,-1-1-1,0 0 1,0-2-1,0 0 1,0-2-1,0 0 1,-7-2-13,12-1-39,-1 0 0,1-1 1,0 0-1,1-1 1,-1-1-1,1 0 0,1-2 1,-1 0-1,-1-1 39,-2-4-48,0-1 1,2 0-1,0-2 1,0 0-1,2 0 0,-9-14 48,4 1-34,0-1-1,2-1 1,2 0-1,1-1 1,1-1-1,2 0 1,1-1-1,2 0 1,1-2 34,0-16-48,2-1 1,3 1 0,1-1-1,3 0 1,2 0 0,7-26 47,1 7-244,4 1 0,3 1 1,4 1-1,15-34 244,-8 38-332,2 1 1,3 2-1,3 1 0,1 3 1,4-1 331,-31 49-24,0-1 0,1 1 0,-1 0 0,1 1 0,1 1 0,0 0 0,1 1 0,8-4 24,-6 4-14,-11 6 53,-1-1 0,1 1 0,0-2 0,-1 1 0,1 0-39,0-1 104,-8 4 80,-9 3-45,10-2-152,0 0 1,-2-1 0,2 1-1,-1 1 1,1-1 0,0 0 0,-1 1-1,1-1 1,-1 0 0,2 2 0,-2-1-1,2-1 1,-2 2 0,2-2-1,-1 2 1,0-1 0,0 1 12,-5 8-109,2-1 0,-1 1 0,-2 6 109,-1 4-67,-44 93-25,23-47 124,-3-1 1,-26 35-33,16-37 88,-3-2-1,-3-2 0,-2-3 0,-2-1 1,-4-3-1,-46 33-87,60-54 78,-1-2 0,-1-2-1,-2-2 1,0-2 0,-2-2 0,0-3-1,-1-2 1,-1-1 0,0-4 0,-12 1-78,36-10 45,0 0 0,0-1 0,1-2 0,-1-1 0,1-2 0,-1 0 0,-19-6-45,25 4-3,-1-1 0,2-1 0,-1-1 0,1-1 0,1-1 0,-1 0 0,2-2 0,0 0 0,-11-9 3,11 5-11,0-1 1,0 0-1,2-2 1,0 1-1,1-2 1,1 0 10,4 3-20,0 0 1,2 0-1,0 0 1,1-1-1,0 0 1,2-1-1,1 1 1,0-2 19,-2-11-42,3 1 0,0-1-1,2 0 1,2 0 0,1 0 0,2-9 42,2-1-40,3 0 0,1 0 1,1 1-1,9-14 40,12-22-94,4 2-1,3 1 1,3 2 0,24-28 94,-26 41-220,4 0 1,17-14 219,-43 52-96,0 2-1,2 0 0,1 1 1,0 0-1,1 2 1,0 1-1,21-10 97,-35 20-3,-1 2 0,2-2 0,-2 2 0,1 0 0,0 0 0,0 1 0,1 0 0,-1 1 0,0-1 0,8 2 3,-13-1 1,-1 0 1,1 0-1,0 1 1,-1 0-1,1 0 1,0 0 0,-1-1-1,1 1 1,-1 1-1,1-1 1,-1 0-1,1 1 1,-1 0 0,0 0-1,0 0 1,0-1-1,0 2 1,0-2-1,-1 2 1,1-1-1,0 1 1,-1-1 0,1 1-1,-1-1 1,0 0-1,0 1 1,0-1-1,0 2 1,-1-2 0,0 0-1,1 2 1,-1-2-1,0 2-1,1 1 67,-1-1 0,0 0 0,0 0 0,-1 1 0,1-1-1,-1 0 1,0 1 0,0-1 0,-1 0 0,2 0 0,-2 0 0,0 0 0,0-1-1,0 1 1,-1-1 0,1 2 0,-1-2 0,1 0 0,-1 0 0,-1 0 0,1 0-1,0 0 1,0-1 0,-1 0 0,0 1 0,-1 1-67,-44 29 341,42-30-355,6-3 13,0 0 0,0 0 0,1 1 0,-1-1 0,1 0 0,-1 0 0,0 1 0,0-1 0,1 1 0,0-1-1,-1 1 1,0-1 0,0 1 0,1-1 0,-1 1 0,1-1 0,0 1 1,-9 10 76,-1-1-1,0 0 1,0-1-1,0 0 1,-1-1 0,-1 0-1,1-1 1,-1 0-1,0-1 1,0 0-1,-1-1 1,-12 3-76,-1 0 23,0-2 0,0-1 0,-1-1 0,0 0 1,1-3-1,-28-1-23,36-1-6,-1-1 0,1-1 0,0-1 0,0 0 0,0-2 0,0 0 1,1-1-1,0-1 0,0 0 0,-9-7 6,-3-5-63,-1-1 0,3-1-1,0-1 1,1-1 0,1-2 0,2 0 0,0-2 0,2-1 0,2 0 0,0-1 0,-2-9 63,10 17-29,1 0 0,0-1 1,2-1-1,1 1 1,1-2-1,1 1 0,1-1 1,1 1-1,1-1 0,2 0 1,0 1-1,2-2 1,1 2-1,0-1 0,2 1 1,4-14 28,3 0-38,2 1 0,2 0 0,1 0 0,2 2 0,2 1 0,1 0 0,1 1 0,2 2 1,28-28 37,-30 37-1,0 2 0,1 0 0,1 3 0,2-1 0,0 3 0,0 0 1,1 2-1,0 1 0,1 1 0,1 2 0,-1 0 0,2 2 1,-1 1-1,1 2 0,0 1 0,0 1 0,0 2 0,0 1 1,19 4 0,-4 2 12,0 2 1,0 3 0,-1 1 0,0 2 0,-1 2 0,-1 2 0,-1 2-13,195 111 566,-175-99 713,-62-33-1268,0 0-1,1 0 0,-1 0 1,0 0-1,0 1 0,0-1 1,0 0-1,0 0 0,0 0 1,0 0-1,0 1 1,0-1-1,1 0 0,-1 0 1,0 0-1,0 0 0,0 1 1,0-1-1,0 0 0,0 0 1,0 0-1,0 0 0,0 0 1,0 0-1,0 0 0,-1 0 1,1 0-1,0 1 0,0-1 1,0 0-1,0 0 0,0 0 1,0 0-1,0 1 0,0-1 1,0 0-1,-1 0 0,1 0 1,0 0-1,0 0 0,0 0 1,0 1-1,0-1 0,-1 0-10,-9 9 166,-14 7-157,22-16-2,0 0 1,0 0 0,-1 0 0,2-1-1,-2 1 1,2-1 0,-2 1-1,1 0 1,0-1 0,0 0-1,0 0 1,1 0 0,-3 0-8,-5-3 22,-2 1 20,1 1-1,-1 1 0,0-1 0,0 2 0,0 0 0,-10 1-41,-20 0 137,-9-4-88,1-3 0,-1-1-1,2-3 1,0-2 0,0-2 0,2-3-1,-1 0 1,-23-16-49,-10-9-35,2-3 1,2-4-1,2-4 0,-19-20 35,0-9-149,2-4-1,-66-86 150,101 108-120,-46-71 120,86 110-23,0 0 0,2-2-1,0 0 1,2 0 0,2-1 0,0-1 0,-1-10 23,7 25-26,2-1 0,0 1 0,1-1 0,0 0-1,1 0 1,1 0 0,0 1 0,3-11 26,-2 14-25,1-2-1,1 2 1,0 0-1,0-1 1,2 2-1,0-2 0,-1 2 1,2 0-1,-1 0 1,8-7 25,0 1-14,0 2 1,1-1-1,0 2 1,2 0-1,0 1 1,0 0-1,0 2 1,2 0 13,5-2-29,1 1 0,0 2 0,1 0 1,-1 2-1,26-4 29,-9 6-26,1 1 0,-1 2 1,0 1-1,1 4 0,0 0 1,-1 2-1,34 9 26,13 9-14,-2 3 1,0 4 0,-3 4-1,5 6 14,146 76 42,-160-75-18,-2 4 1,2 6-25,-7-1 102,14 18-102,-53-42 85,0 2 0,-3 0 0,19 27-85,-33-37 120,0 0 0,5 14-120,-10-19 38,-6-12-30,0 0 1,0 0-1,-1 0 1,1 1-1,-1-1 1,1 0-1,-1 0 1,1 1-1,-1-1 0,1 0 1,-1 1-1,0 0 1,0-2-1,0 2 1,0 0-1,0-2 1,0 2-1,0 0 1,0-2-1,-1 2 1,1 0-1,-1-1 0,1 0 1,-1 0-1,1 1 1,0-1-1,-1 0 1,0 0-1,0 1 1,0-2-1,1 1 1,-1 1-1,0-1 1,-1-1-1,1 1 1,0 1-9,-3-1 97,1 1 0,-1 1 0,0-3 1,1 2-1,-1-1 0,1 0 0,-1 0 1,0-1-1,0 1 0,0-1 0,0 1 1,0-1-98,-9 3 131,12-3-129,-1 1 1,1 0 0,0 0 0,-1-1 0,0 0 0,1 0 0,0 0 0,-1 1-1,1-1 1,-1 0 0,1 0 0,-1 0-3,-16-10 69,10 6-44,0 0 0,0 0 0,0 0 0,0-1 0,1 0 0,-2-1-25,-42-38 128,37 31-96,-23-25-68,1-2 0,1 0 0,4-2 0,-15-24 36,-14-29-296,5-3 0,-19-48 296,53 100-17,2 1 0,2-3-1,-3-15 18,14 42-47,2 1-1,0-1 1,2 0-1,-1-1 0,3 0 1,0 1-1,1 0 0,1 0 1,1-3 47,2 3-37,1 1 1,0-1-1,1 2 1,2-1-1,0 0 1,1 2-1,0 0 1,3 0-1,-1 1 1,1 0-1,0 0 1,2 2-1,0 0 1,1 1-1,0 0 1,1 1-1,1 2 0,11-7 38,-12 8-25,1 0 0,-1 2 1,1 1-1,1 0 1,0 1-1,0 1 1,0 0-1,1 2 1,-1 0-1,1 2 1,0 0-1,0 1 1,-1 1-1,1 0 1,0 2-1,-1 0 1,1 1-1,-1 2 1,18 6 23,-15-1-8,-1-1 1,0 3 0,0-1-1,-1 2 1,13 12 7,-4 0 0,0 1 0,-2 1-1,3 6 1,-9-6 0,-1 1 0,0-1 0,-3 2 0,0 1 0,0 6 0,17 45 0,8 36 0,-17-37 103,13 73-103,3 86 175,-28-162-181,-12-72 18,7 41 830,6 14-842,-14-61 6,0 0 0,0 0 1,0 0-1,0 0 0,0 0 0,0 0 1,0 0-1,0 0 0,0 0 0,0 0 1,0 0-1,0 0 0,0 0 0,0 1 1,0-1-1,0 0 0,0 0 0,0 0 1,0 0-1,0 0 0,0 0 0,0 0 1,0 0-1,0 0 0,0 0 1,0 0-1,0 1 0,0-1 0,0 0 1,0 0-1,0 0 0,0 0 0,-1 0 1,1 0-1,0 0 0,0 0 0,0 0 1,0 0-1,0 0 0,0 0 0,0 0 1,0 0-1,0 0 0,0 0 0,0 0 1,0 0-1,-1 0 0,1 0 0,0 0 1,0 0-1,0 0 0,0 0 1,0 0-1,0 0 0,0 0 0,0 0 1,0 0-1,0 0 0,0 0 0,-1 0 1,1 0-1,0 0 0,0 0 0,0 0-6,-7-4 100,-5-5-35,-8-7 25,-10-14 76,11 9-173,2-2 1,2 1-1,-1-2 0,3-1 1,0 0-1,0 0 0,3-1 1,-8-28 6,-4-30-64,5-1 0,2-1 0,4-1 0,4 1 0,4-1 0,5-21 64,0 56-61,3 1 0,2-1 0,2 1 0,2 0-1,14-33 62,-12 47-70,1 0-1,2 1 0,2 1 1,1 0-1,3 1 0,0 1 1,17-18 70,-24 33-50,1 1 0,1 1 0,0 0 1,1 1-1,11-6 50,-21 15-19,0 1 0,1 0 0,-1 0 1,1 2-1,0-1 0,0 1 0,0 0 1,1 1-1,-1-1 0,1 2 0,-1 0 0,1 0 1,0 1-1,6 1 19,-6 0-19,2 1 1,-2 0 0,1 1-1,-1 0 1,1 0 0,-1 2-1,0-1 1,0 1 0,3 3 18,0 1-19,1 1 0,0 1 0,-1 0 0,-1 1 0,10 11 19,0 3-12,-2 2 0,-1 1 0,-2-1 0,0 2 0,11 29 12,0 12 6,-3 2 1,-3 0 0,-3 1-1,-3 1 1,-4 1 0,-3 0-1,-3 0 1,-4 50-7,-4-87 31,0-1 1,-3 1-1,-1 0 0,-2-2 1,-1 2-1,-3-3 0,-1 1 1,-9 18-32,-12 18 40,-3-2 0,-16 19-40,-46 79-555,93-161-98,5-8 549,1 1 1,-1 0 0,0-1-1,1 1 1,0-1 0,-1 0-1,1 1 1,-1 0-1,1 0 1,0 0 0,-1-1-1,1 1 1,0-1 0,-1 1-1,1 0 1,0 0 0,0 0 103,0-1-662,0 0-148,-1-1-161,-2-7-428,0 0 1,1 1-1,0-1 0,-1-7 1399,-1-1-2090</inkml:trace>
  <inkml:trace contextRef="#ctx0" brushRef="#br0" timeOffset="-124564.738">1789 3865 4480,'3'-5'1048,"-1"3"-569,-1 0 0,1 0 0,0-1 0,-2 2 1,2-2-1,-1 1 0,0-1 0,0 1 0,-1-1 1,2-1-480,-2 3 346,-12 2 1196,-30 3-325,0 3 0,-17 5-1217,38-6 39,0 0 0,-1 2 0,2 1 0,0 0 0,-8 6-39,-8 6-21,2 3 0,1 1 1,1 1-1,-27 29 21,19-14-442,3 3 1,1 1-1,-9 18 442,-11 24-3349</inkml:trace>
  <inkml:trace contextRef="#ctx0" brushRef="#br0" timeOffset="-123530.767">1607 2348 5888,'2'0'145,"0"-1"0,0 0 1,0 1-1,0 0 0,0-2 0,0 1 1,0 0-1,0 0 0,-1 0 0,1 0 1,0-1-1,-1 1 0,1-1 1,-1 1-1,1 0 0,-1-1 0,0 0 1,0 0-1,1 0 0,-1 1 0,-1-2 1,1 2-1,0-1 0,0 0 0,-1 0 1,1-1-1,0 1 0,-1 0 1,0 0-1,0 0 0,0 0 0,0-1 1,0 2-1,0-2 0,0 2 0,-1-2 1,0 1-1,1 0 0,-1 0 0,0 0 1,0 0-1,-1-2-145,-2-5 325,-2-1 0,1 0 0,-1 1 0,0 0-1,-1 0 1,-1 0-325,-49-49 1310,35 36-905,-4-2-321,-2 0 0,1 2 0,-2 1 0,-23-12-84,22 17-766,0 1 1,-1 2-1,0 0 0,-1 2 0,-3 1 766,-54-11-3552</inkml:trace>
  <inkml:trace contextRef="#ctx0" brushRef="#br0" timeOffset="-122493.619">3263 2034 6400,'11'-26'2593,"0"0"0,1-11-2593,-2 9 652,0 0 0,4-5-652,55-104 1173,23-28-1173,-58 112-664,2 1 0,2 1 0,2 3 1,21-19 663,-9 16-3152</inkml:trace>
  <inkml:trace contextRef="#ctx0" brushRef="#br0" timeOffset="-121849.312">3637 2606 7168,'-7'1'2720,"7"-1"-2112,2 0 32,1-1-64,5-5-96,10-6 96,7-4-32,8-3-32,6-3-256,15-5 192,10-4 160,11-5-320,7-2-64,5 2-320,-2 5-64,-3 1-1344,-3 4-544,-1 6-1760</inkml:trace>
  <inkml:trace contextRef="#ctx0" brushRef="#br0" timeOffset="-121210.854">3632 3402 8960,'17'7'3328,"6"-1"-2592,22 7-192,-18-5-224,18 3-352,12 3 0,10 4 32,6 3 0,4 11 0,3 4 0,-6 3 0,-4 5 0,-3-4 0,-2-1-1056,-3-5-416,-2-2-1888,3-5-928,-11-4 2112</inkml:trace>
  <inkml:trace contextRef="#ctx0" brushRef="#br0" timeOffset="-120594.024">3148 4031 9088,'3'5'3424,"-1"-5"-2656,13 12-288,-2-5-352,7 12-160,10 5 0,5 12-64,-3 17 64,0 14 32,-2 7-160,-5 5 32,-5 2-800,-2 0-256,-6-10-1568,3-3-1344,-2-12 1504</inkml:trace>
  <inkml:trace contextRef="#ctx0" brushRef="#br0" timeOffset="-119934.666">2598 4038 8320,'-10'-9'3072,"5"9"-2400,-5 7-320,5-3-256,-5 9-224,-5 15-32,-3 10 256,-1 16 160,-3 18-128,-3 9 64,-3 9 32,1 4-256,4-1-32,6-8-352,2-3-64,8-2-1088,7-2-416,4 0-896</inkml:trace>
  <inkml:trace contextRef="#ctx0" brushRef="#br0" timeOffset="-119065.19">2150 1849 7424,'-4'-3'467,"0"0"1,0-1 0,0 1-1,0-1 1,0 1 0,0-1-1,1 0 1,1-1 0,-2 1-1,0-4-467,-5-9-19,1-1 0,-1-5 19,1 2 519,-54-112 340,-72-113-859,92 180-1739,15 31-5199,-19-20 6938,1 5-3003</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12:00.334"/>
    </inkml:context>
    <inkml:brush xml:id="br0">
      <inkml:brushProperty name="width" value="0.1" units="cm"/>
      <inkml:brushProperty name="height" value="0.1" units="cm"/>
      <inkml:brushProperty name="color" value="#F6630D"/>
    </inkml:brush>
  </inkml:definitions>
  <inkml:trace contextRef="#ctx0" brushRef="#br0">3767 1830 4224,'-4'-6'1218,"4"6"-1066,0 0 0,0-1-1,0 0 1,-1 0 0,0 0-1,1 1 1,-1-1 0,1 1-1,-1-1 1,1 0 0,0 0-1,-1 1 1,0-1 0,0 1-1,0 0 1,1 0 0,-1-1-1,1 1 1,-1-1 0,0 1-1,0 0 1,0-1-1,1 1 1,-1 0 0,0 0-1,0 0 1,0 0 0,1 0-1,-1 0 1,0 0 0,0 0-152,0 0 88,0 0 0,0 0 0,0 0 0,0 0 1,0 0-1,1 0 0,-1-1 0,0 1 0,0 0 0,0 0 1,1 0-1,-1 0 0,0-1 0,0 1 0,0-1 0,1 0 1,-1 1-1,0-1 0,0 0 0,0 1-88,-8-21 1239,6 7-1159,1-1 0,-1 0-1,2 1 1,0-1 0,1-1-1,1 2 1,0-1 0,0 0-1,3-7-79,7-29-285,17-50 285,-26 96 16,18-54-69,2 2 0,3 0-1,2 2 1,2 1 0,4 1-1,1 2 1,2 1 0,3 2-1,1 1 1,3 3 0,2 1-1,1 2 1,12-6 53,6 0-37,2 2 1,2 3-1,1 4 1,2 2-1,7 2 37,-33 17-11,0 1 0,1 3-1,0 3 1,4 0 11,-16 5-52,0 2-1,1 1 0,-1 1 1,1 2-1,30 6 53,-45-4-72,-1 1 0,1 0 0,-1 2 0,0 0 0,-1 2 0,0 0 0,0 1 0,0 0-1,3 4 73,-9-5-21,-1 1 0,0 0 0,-1 1 0,1 0 0,-2 0 0,0 1 0,0 1 0,-1-1 0,0 2 0,0-1 0,-2 1 0,0 0 0,0 2 21,0 2 49,-2-1 0,0 0 1,-1 1-1,0 0 1,-2 0-1,0 0 0,-1-1 1,-1 1-1,0 0 0,-1 0 1,-1 0-1,0-1 1,-1 0-1,-4 8-49,-3 8 145,-1-1 0,-2-1 1,-1 0-1,-1-1 0,-2-1 0,-19 24-145,-6 1 203,-3 0 0,-2-4 0,-16 11-203,-44 31 351,-13 4-351,-75 42 406,-23 1-406,153-100 330,0-4 1,-38 12-331,106-2-1499,-34 129 2001,30-160-250,0-2 1,0 1 0,-1 0-1,0 0 1,-2-1 0,1 1-1,0-2 1,-6 8-253,13-29 136,7-10-267,2 3 87,0 1 0,1 1 1,2 1-1,-2-1 0,3 2 0,0 0 0,0 1 0,1 1 1,1 1-1,14-9 44,12-2-43,0 2 1,1 1 0,0 3-1,9-1 43,27-6-29,-1 5 0,1 2 0,2 5 0,-1 3 0,1 3 0,-1 4 1,23 6 28,-70-3-8,-1 3 1,0 2 0,-1 0-1,0 2 1,-1 2 0,26 11 7,-43-15 12,1 0 0,-2 1 0,1 1 1,-1 1-1,0 0 0,-1 1 1,0 0-1,-1 1 0,0 0 0,-1 2 1,0-1-1,-1 1 0,-1 0 1,4 9-13,-5-8 36,-1 2 0,-1-1 0,-1 1 1,0 0-1,-1 0 0,-1 0 0,1 1 1,-3 0-1,0-1 0,-1 16-36,-2-9 62,-1-1 1,0-1-1,-2 1 1,-1 0-1,0 0 0,-2-1 1,-9 19-63,2-11 77,-1-2 1,-1 1 0,-1-2-1,-1 0 1,-2-1 0,0-2-1,-3 0 1,1-1 0,-1-1-1,-2-2 1,-21 13-78,8-10 38,-1-2-1,0-1 1,-1-2 0,-1-2 0,-1-2 0,0-2-1,-1-1 1,0-3 0,-1-1 0,1-3 0,-8-1-38,6-2 74,0-3 1,0-1 0,1-2-1,0-2 1,0-2 0,1-3-1,0-1 1,0-2 0,2-2-1,-38-21-74,40 15-190,2-3-1,0-1 0,2-2 1,-13-14 190,47 41-67,1 1 29,0 0-1,1 0 0,-1 0 0,1 0 1,-1 0-1,0 1 0,0 0 0,0-1 1,0 0-1,0 1 0,0-1 0,0 0 1,1 1-1,-2 0 0,1 0 1,0 0-1,1-1 0,-2 1 0,1 0 1,0 0-1,0 0 39,19 15-341,8 5 74,-21-17 219,0 0 0,0 1 0,0 0 0,-1 0 0,1 0 0,-1 1 48,-4-4 14,1-1-1,-1 0 1,1 1 0,-1-1-1,1 1 1,-1 0 0,0-1 0,1 1-1,-1-1 1,0 1 0,0-1-1,0 1 1,0 0 0,1 0 0,-1-1-1,0 0 1,0 1 0,0 0-1,0 0 1,0 0 0,0-1 0,0 1-1,0-1 1,-1 1 0,1 0-1,0 0 1,0-1 0,0 1 0,0-1-1,0 1 1,-1-1 0,1 1-1,-1 0 1,1-1 0,-1 1-14,-1 1 194,-1 0-1,1 0 1,0 0 0,-1-1 0,1 1-1,-1 0 1,-1-1-194,-6 4 313,2-1-152,8-4-153,-1 0 0,1 0 0,0 0 0,0 0 0,0 0 0,0 0 0,0 0 0,0 0 0,0 0 0,-1 0-1,1 0 1,0 0 0,0 0 0,0 0 0,0 0 0,0 0 0,0 0 0,0 0 0,0 0 0,0 0 0,0-1 0,0 1 0,0 0 0,-1 0-1,1 0 1,0 0 0,0 0 0,0 0 0,0-1 0,0 1 0,0 0 0,0 0 0,0 0 0,0 0 0,0 0 0,0 0 0,1-1 0,-1 1 0,0 0-1,0 0 1,0 0 0,0 0 0,0 0 0,0 0 0,0 0 0,0-1-8,1 0 3,0 1-1,-1-2 1,0 1 0,1 0-1,0 0 1,0 0-1,0 0 1,0 0 0,0 0-1,0 1 1,0-1 0,0 0-1,0 0 1,1 0-1,-1 1-2,7-3-59,1 0-1,-1 0 0,0 1 0,1 0 1,-1 2-1,1-2 0,0 1 60,65 1-64,-51 1 40,57 2-79,0 5 0,-1 2 0,21 9 103,32 13-17,67 27 17,-148-42-51,-1 3 0,-1 1 0,-1 3-1,-1 2 1,19 15 51,-41-24-38,-1 2-1,0 1 1,-1 0 0,-2 2-1,0 0 1,0 2 0,-3 0-1,0 2 1,-2 0-1,3 5 39,-10-13 70,-1 0-1,-1 0 1,0 1 0,-2 0-1,0-1 1,-2 2-1,1-1 1,-2 0-1,0 1 1,-2 0-1,0-1 1,-1 1-1,-2-1 1,1 1-1,-2-1 1,0 0-1,-2 0 1,1 0-1,-3-1 1,1-1-1,-2 1 1,0 0-1,-1-1 1,-1-1-1,0-1 1,-1 1-1,-1-1 1,0-1-1,-1 0 1,-1-1-1,-1-1-69,-7 5 23,-2-1-1,0-1 1,-1-2-1,0-1 1,-1-1-1,0-1 1,-1-2-1,0 0 1,0-2-23,-32 5 32,1-3 0,-2-2 0,-51-3-32,50-4 162,-1-2 0,1-3 1,-1-3-1,-41-12-162,69 12 44,1-2 0,1-1 0,0-2 0,0 0 0,2-3 0,0-1 0,0 0 0,2-4 0,1 1-44,5 2-58,1-1 0,1-1 0,2 0 0,-1-2 0,3-1 0,0 1 0,1-3-1,1 1 1,-2-9 58,-8-22-880,-3-15 880,27 66-127,-2 1 0,2-1 0,-2 1 0,1 0-1,-1 0 1,-1-2 127,4 6-17,0 0-1,0-1 1,0 1-1,0 0 1,-1-1-1,1 1 1,0 0-1,-1-1 1,1 1-1,-1 0 1,1 0-1,0 0 1,-1 0-1,1 0 1,0 0-1,0-1 1,-1 1-1,1 0 1,-1 0-1,1 0 1,-1 0-1,1 0 1,0 0-1,-1 0 1,1 0-1,-1 0 1,1 0-1,0 0 18,-1 1-10,0-1 0,1 0 0,-1 1 0,0 0 0,1 0 0,0 0 0,-1-1 0,1 1 0,-1 0-1,1 0 1,0 0 0,-1 0 0,1 0 0,0 0 0,0 0 0,-1 0 0,1-1 0,0 2 10,0 5-27,-1-1 0,1 1 0,-1-1 0,2 1 0,-1-1 0,1 1 0,-1-1 0,2 1 0,0-1 0,-1 1 0,2-1 0,-1 0 0,1 1 0,-1-2 0,1 1 0,2 1 27,1 2 169,0-1 0,1 1-1,4 2-168,-7-4 704,-11-9-439,-13-9-55,-3-5 161,-16-14-371,-3-3-51,27 19-316,27 25-381,75 93 652,-4 5 0,-5 2 0,-5 4 0,-5 3 0,34 86 96,-80-154-13,-1 2-1,-3 1 0,3 21 14,-13-43 26,-3 0 1,0 0-1,-2 1 1,-1 0-1,-1 0 1,-4 18-27,2-35 25,-1 0 0,-1-1 0,0 1 0,-1-1 0,-1 0 0,-1 0 0,0-1 0,0 1 0,-1-1 0,-1 0 0,0 0 0,-1-2 0,0 1 0,-1-1 0,-1 1-25,-3 1 16,0-2 0,0 1 0,-1-2 0,0 1-1,-2-2 1,1 0 0,0-2 0,-1 1 0,0-2-1,-1 0 1,1-1 0,-1-1-16,-11 2-9,-1-2 0,2-1 0,-1-1 0,0-2 0,0 0-1,0-3 1,0 0 0,-1-1 0,2-3 0,-18-5 9,22 5 60,-1-2 0,1-2 0,1 0 0,0-1 0,0-2 0,2 1 0,-1-2 0,2-1 0,1-1 0,-1-1 0,3 0 0,-2-4-60,-3-5 47,2-2 0,1 0 0,1-2-1,2 0 1,0-1 0,2-1-1,2 0 1,1 0 0,0-7-47,-7-40-39,3-2 0,4 1 0,2-31 39,8 107-2,-5-116-52,6 96-66,1 1 0,1-1 0,4-19 120,-5 42-12,-1 1 0,0 0 1,0 0-1,0 1 0,1-1 0,-1 0 0,0 0 0,1 0 0,-1 1 0,1-1 0,-1 0 0,1 0 0,-1 0 0,0 1 0,1-1 0,0 1 0,0-2 12,0 2-4,-1 0 0,0 0 0,0 0 0,0 0 0,1 0-1,-1 0 1,1 0 0,-1 0 0,1 0 0,-1 0 0,0 1 0,1-1 0,-1 0 0,0 0 0,0 0-1,0 0 1,1 1 0,-1-1 0,0 0 0,1 0 0,-1 0 0,0 0 0,1 0 0,-1 1 0,0-1-1,1 0 1,-1 1 0,0-1 4,2 4-51,1 0-1,0 0 1,-2 0-1,2 0 0,-1 3 52,8 18 242,-1 1 0,-1 0 0,2 15-242,-10-17 1413,-12-31-1280,7 2-130,0-1 1,0-1-1,0 1 0,0-1 0,1 1 0,0-2 0,0 1 0,1 0 0,-2-5-3,-6-10-28,-3-14-628,14 37 577,-1-1 0,1 1 0,-1 0 0,0 0 0,1 0 0,0-1 0,0 1 0,0 0 0,0 0 0,-1 0 0,1-1 0,0 1 0,0 0 0,0 0 0,0 0-1,0 0 1,0 0 79,1 107-463,-6 219 207,0-249 439,-3 0 0,-4 0 0,-6 11-183,2-21 185,-3-1 0,-3-1 1,-3-1-1,-10 15-185,21-51 158,-2-1-1,-1-1 1,-2 0 0,-13 14-158,16-23 184,0-2-1,-1 0 1,-1 0 0,1-2 0,-2-1-1,-17 10-183,22-15 70,-1-1 0,1-1-1,-1-1 1,0 0-1,-1 0 1,1-2 0,0 1-1,-2-3 1,1 1-1,1-1 1,-1-1 0,-1 0-1,2-2 1,-1 0 0,1 0-1,-1-2 1,1 1-1,-1-2 1,-11-6-70,-1-2-48,2-2 0,-1-1 0,2 0 0,1-2-1,-1-2 1,3 1 0,-1-2 0,2-1 0,1-1 0,-5-9 48,-6-10-79,3-1 0,0-2 1,4 0-1,0-2 0,-10-34 79,17 31-131,1-1-1,3 0 1,1-1-1,3 0 1,3-1-1,2 0 1,2 0-1,2-2 132,3-6-193,2-1-1,3 1 1,3 1-1,3-1 1,1 2-1,19-43 194,-17 59-149,2 2-1,1 0 1,2 1 0,1 1-1,2 2 1,8-7 149,-33 44-4,18-20-399,-17 19 362,0 0-1,0 0 1,0 0-1,0 0 1,0 1-1,0-1 1,0 0-1,1 1 1,-1 0-1,0-1 1,0 1-1,1-1 1,-1 1-1,0-1 1,2 1 41,-3 0-10,0 0 1,0 0 0,0 0-1,0 0 1,0 0-1,0 0 1,1 0-1,-1 0 1,0 1 0,0-1-1,0 0 1,1 0-1,-1 0 1,0 0-1,0 0 1,1 0 0,-1 1-1,0-1 1,0 0-1,0 0 1,0 0-1,0 0 1,1 1 0,-1-1-1,0 0 1,0 0-1,0 0 1,0 0-1,0 0 1,0 0 0,0 0-1,0 1 1,0-1-1,0 0 1,0 0-1,0 1 1,0-1 0,0 0-1,0 0 1,0 1-1,0-1 1,0 0 0,0 0 8,0 6-21,-1-1 0,-1 1-1,1 0 1,0-1-1,-1 1 1,1 0 0,-2-1-1,1 0 1,-2 1 22,-27 48 276,23-42-201,-18 31 501,-2-3 0,-4 3-576,30-42 91,1 1 0,-1 0 0,1 0 0,-1 0 0,1 1 0,0-1 1,0 1-1,0-1 0,-1 1 0,1-1 0,1 1 0,0-1-91,12-18 208,2-15-179,-10 23-65,0 0-1,0 0 0,1 1 0,-1-1 0,2 0 37,-6 8-4,0 0-1,0 0 0,0 0 1,0 0-1,0 0 0,0 0 1,0 0-1,0 0 0,0 0 1,0 0-1,0 0 0,0 0 1,0 0-1,0-1 0,0 1 1,0 0-1,0 0 0,0 0 1,1 0-1,-1 0 0,0 0 1,0 0-1,0 0 0,0 0 1,0 0-1,0 0 0,0 0 1,0 0-1,0 0 0,0 0 1,0 0-1,0 0 0,1 0 1,-1 0-1,0 0 0,0 0 0,0 0 1,0 0-1,0 0 0,0 0 1,0 0-1,0 0 0,0 0 1,0 0-1,0 1 0,0-1 1,0 0-1,0 0 0,0 0 1,0 0-1,0 0 0,0 0 1,0 0-1,0 0 0,0 0 1,0 0-1,0 0 0,0 0 1,0 0-1,0 0 0,0 1 5,1 6-235,-2 11-82,-3 5 186,-1 0 1,-1 0-1,-1-1 0,-1 2 131,-41 90-87,44-104 73,-21 47 206,-3 0 0,-2-3 0,-3-1-1,-2-2 1,-2-1 0,-2-2 0,-27 23-192,37-41 245,-2-4 0,-1 1 0,-1-3 0,-1 0 1,-15 4-246,22-13 98,-1-2 1,0-1-1,-1-1 1,0-1 0,0-3-1,-1 0 1,-13 0-99,25-6 31,1 1 1,0-2 0,-1-1 0,1 0 0,-1-2 0,1 0-1,0 0 1,0-2 0,0-1 0,0-1 0,1 1-1,0-2 1,0 0 0,1-2 0,1 0 0,0-1-1,0 0 1,0 0 0,2-2 0,0 0 0,0-1-1,1 0 1,0-1 0,2 0 0,-1-1 0,2 0-1,0 0-31,-10-24-89,2-1-1,2 0 0,1-1 0,3-1 0,0 1 1,3-1-1,2-1 0,1 0 0,3 0 0,2 0 1,2 0-1,1 0 0,3-5 90,2-1-103,1 0 0,4 1 0,1 1 1,2 0-1,3 2 0,1-1 0,3 2 0,1 1 0,2 1 1,2 2-1,12-13 103,-14 23-164,0 1 0,3 1 1,0 1-1,14-8 164,-27 23-121,1 2 0,0 0 0,1 0 0,0 1 0,0 2 0,2 0 0,-1 1 0,0 0 0,11 0 121,-22 5-33,0 0 1,0 2 0,0-1-1,0 1 1,0 0-1,0 1 1,-1-1 0,2 1-1,4 3 33,-9-4 38,0 2-1,0-1 1,-1 0-1,0 1 1,0 1-1,1-2 1,-1 2-1,0-2 1,-1 2-1,2 0 1,-2-1-1,1 1 1,-1 0-1,0 0 1,1 0-1,-1 0 1,0 0-1,0 1 1,-1 0-1,1-1 1,-1 1-38,2 3 97,-2 0-1,1 0 1,-1 1 0,0-2 0,-1 1 0,0 1-1,0-1 1,0 0 0,0 0 0,-2 0 0,1 1-97,-1 3 109,-1 0 1,0-1-1,-1 1 1,0-1 0,0-1-1,-6 10-109,10-18 9,-1-1-1,1 1 1,0 0-1,0-1 1,0 0-1,0 0 1,-1 1-1,1-1 1,-1 1-1,1-1 0,-1 0 1,1 1-1,-1-1 1,1 1-1,0-1 1,0 0-1,-1 0 1,0 0-1,1 0 1,-1 0-1,1 0 1,-1 0-1,1 0 0,0 1 1,-1-1-1,0 0 1,1 0-1,-1 0 1,1 0-1,-1-1 1,1 1-1,0 0 1,-1 0-1,0 0 1,1 0-1,-1 0 0,1 0 1,-1 0-1,1 0 1,0-1-1,-1 1 1,1-1-1,0 1 1,-1 0-1,1-1 1,-1 1-1,1-1 1,-1 1-1,1 0 0,0 0 1,-1-1-1,1 1 1,0-1-1,0 0 1,0 1-9,-4-6-141,0 0 1,1-1-1,0 1 1,-1-1 140,1 1-85,-10-25-205,11 22 130,-2 0-1,1 1 1,-1 0-1,-1-1 1,0 1-1,0 0 1,-5-5 160,10 13-18,0 0 0,0 0 0,0 0 0,0 0 1,0 0-1,0-1 0,0 1 0,0 0 0,0 0 0,0 0 1,-1 0-1,1 0 0,0 0 0,0 0 0,0 0 0,0 0 1,0-1-1,-1 1 0,1 0 0,0 0 0,0 0 0,0 0 1,0 0-1,0 0 0,-1 0 0,1 0 0,0 0 0,0 0 1,0 0-1,0 0 0,-1 0 0,1 1 0,0-1 0,0 0 1,0 0-1,0 0 0,0 0 0,0 0 0,0 0 1,0 0-1,0 0 0,0 0 18,-3 8-210,2 6 214,1-9-37,0 10 80,0 0-1,-1-1 0,-3 11-46,4-20 112,-2 1 0,0-1 0,0 1 0,0-1 0,-1 0 1,1 0-1,-1 0 0,0 0 0,0-1 0,0 1 0,-2 1-112,-3 1 111,1-1 0,0 1 0,-1-1 0,0 0 0,0 0 0,-1-1 0,-3 1-111,-18 9 202,-19 5-202,43-18 13,-30 11 71,0-2 1,-2-2 0,-23 4-85,-22-2 167,-12-2-167,37-6 116,-1-2-1,1-3 1,0-2 0,0-3-1,1-3 1,0-2-1,-34-12-115,50 10 44,2-2 0,0-1 0,0-2-1,-30-21-43,40 21-35,3-1 0,0 0 0,1-2 0,0-2 0,2 1-1,-10-15 36,22 23-25,0-1-1,1 0 1,0 0-1,2-1 1,0 0-1,1-1 1,0 0-1,2 0 1,0 0-1,0 0 1,2-1 0,0-14 25,1 8-37,2-1 0,1 1 1,1-1-1,1 0 1,2 1-1,-1 0 1,3 0-1,1 1 1,2-5 36,3-6-6,2 1 0,1 1 0,2 1 0,1 0 0,2 1 0,0 1 0,3 1 0,0 2 0,22-21 6,-16 21-21,2 1-1,1 0 1,0 3-1,2 1 1,1 1-1,1 2 1,0 2-1,3 1 22,-19 9-6,0-1 1,2 3-1,0 0 1,-1 1-1,1 0 1,0 3-1,0 0 0,0 1 1,0 1-1,0 0 1,0 3-1,-1 0 1,1 1-1,-1 1 0,2 2 6,11 5 18,-1 3-1,0 1 1,-2 2-1,0 0 0,13 13-17,-4 0 147,-2 1 0,-1 2 0,24 30-147,-41-41 245,-2 2 0,0 0-1,12 27-244,1 6 856,6 23-856,-19-49 384,-19-32-315,0-1-80,3 0-5,-2 0 59,-2-1-34,-1-1 0,1 2-1,0-2 1,0 1 0,-1 0 0,1 0 0,0 0 0,-1 0-1,1 0 1,-1 0 0,0 1 0,1 0-9,-2-2-15,-36-16-349,-16-3 364,17 6-335,-32-17 335,47 20-183,4 2-36,0 1-1,-2-5 220,16 10-57,0 1 1,1 0-1,0-1 0,0 1 0,0-1 1,0-1-1,0 1 0,1-1 0,0 0 1,-2-3 56,5 8-9,0 0 0,1 0 0,-1 0 0,0 0 0,0 0 0,0-1 0,1 1 1,-1 0-1,0 0 0,0-1 0,0 1 0,0 0 0,0 0 0,0 0 0,1 0 0,-1 0 1,0-1-1,0 1 0,1 0 0,-1 0 0,0 0 0,1 0 0,-1 0 0,0 0 0,1 0 1,-1 0-1,0 0 0,0 0 0,0 0 0,0 0 0,0 0 0,1 0 0,-1 1 0,0-1 1,1 0-1,-1 0 0,0 0 0,0 0 0,1 0 9,11 2-53,10 5-30,-2 1 0,8 4 83,12 4 11,19 11 148,-43-18 83,1-2 0,0 0 0,17 5-242,-33-14 499,-3-3-213,-9-5 12,-16-9-154,0 1 0,-18-7-144,-1-1 37,-33-20-34,-8-5 64,-69-53-67,102 63 60,2-2 1,3-2-1,1-2 1,3-3 0,1-1-1,-8-18-60,32 40-29,2-1 0,0-1-1,2-1 1,1 0-1,1-1 1,3 0-1,0-2 1,3 1 0,-1-1-1,4 0 1,0-1-1,1-25 30,4 34 7,2-1-1,0 1 0,1 1 1,2-1-1,2 1 0,-1-1 0,2 1 1,2 1-1,5-11-6,-6 17-6,1 1-1,1 0 1,0 0-1,2 1 1,0 0-1,1 1 1,0 1-1,1 0 1,1 1-1,1 0 0,0 2 1,6-4 6,-3 4-15,0 2 0,2-1 0,-1 2 0,0 2 0,1-1 0,1 3 0,0-1 0,-1 2 0,10 0 15,-4 2-42,0 1 0,0 2 0,0 1 0,1 1 1,-2 1-1,1 2 0,8 3 42,4 4-18,-1 1 0,0 2 0,-1 2 0,-1 2 0,-1 1 0,0 1 0,-2 2 0,-1 2 0,-1 1 0,11 14 18,-16-14 91,0 1 0,-3 3 0,0-1 0,-1 2 1,-2 0-1,-2 2 0,-1 1 0,-2 0 0,-1 0 0,-2 1 0,-1 1 0,1 10-91,8 77 1190,-27-164-761,2 13-526,-2 1 0,0-1 97,3 20-54,1 0-1,0-1 0,-2 2 1,1-1-1,0 0 0,-1 1 1,0 0-1,0-1 1,-4-1 54,8 7-11,0 1 1,-1-1 0,0 0 0,0 0 0,1 0 0,-1 1 0,1 0 0,-1-1 0,0 0 0,0 1 0,0-1-1,0 0 1,1 1 0,-2 0 0,1-1 0,0 1 0,1 0 0,-1 0 0,0 0 0,-1 0 0,2 0-1,-1 0 1,0 0 0,0 0 0,0 0 0,0 0 0,0 0 0,0 0 0,0 0 0,0 0 0,0 0-1,0 1 1,0-1 0,0 1 0,1 0 0,-1-1 0,0 1 0,0 0 0,0-1 0,1 0 0,-1 1 0,1 0-1,-1 0 1,0 0 0,0-1 0,1 1 10,-5 7-16,1-2-1,0 1 0,1 0 1,0 0-1,-2 5 17,-1 2-34,6-12 33,-2 0 0,1 1 0,0-1 0,1 0-1,-1 0 1,0 1 0,1-1 0,-1 1 0,1-1 0,0 1-1,0-1 1,0 1 0,0-1 0,0 0 0,1 1 0,-1-1 0,1 2 1,1 0-26,0 1 0,0-1 0,1 0 0,-1 1 0,1-1 1,0 0-1,0 0 26,1 0 32,-1 0 1,0 1-1,0 0 1,0 0-1,0 0 1,1 3-33,-4-2 207,-1-5-42,-7-8 69,-15-20 12,20 22-197,-59-66 109,-25-20-158,34 38 71,2-3-1,-30-43-70,58 65-48,1 0 1,1-1-1,3-1 0,0 0 1,2-2-1,1 0 0,0-9 48,11 30-18,0 0 0,0-1 0,2 1 0,0-1 0,1 0 0,1 1 0,1-1 0,1 0 0,0 1 0,1-1 0,1 1 0,1 0 0,-1 0 0,2 0 0,1 0 0,1 2 0,6-13 18,-2 9-30,2 1 1,1 0-1,-1 0 1,2 1-1,1 2 1,0-1-1,0 3 1,1-1-1,2 1 1,-1 1-1,1 1 1,1 1-1,0 0 1,0 2-1,0 1 1,4-1 29,1 1-25,1 1-1,1 1 1,-2 1 0,2 2 0,-1 0 0,1 2-1,-1 1 1,0 2 0,1 0 0,-2 2-1,2 0 1,-2 3 0,9 3 25,0 4 21,-2 1 1,0 2-1,0 1 0,-2 2 1,0 0-1,-2 3 0,0 0 1,-2 2-1,0 1 0,4 9-21,-15-17 67,-1 1 0,-1 1 0,-1 0 0,-1 0 0,-1 1 0,0 1 0,3 15-67,-4-8 77,-2 1 0,-1 0 0,-2 0 0,0 0 0,-1 25-77,-4-42 31,0 0 1,-1 0 0,0 5-32,0-13 10,-1-2 0,1 2 0,0-1 1,-1 0-1,1 1 0,-2-1 0,2-1 0,-3 1 0,-1 4-10,4-8 16,0 1-1,0-1 0,0-1 1,0 1-1,0 1 0,-1-1 0,1-1 1,0 1-1,-1-1 0,1 1 1,0 0-1,-2 0-15,3-1 3,0 0 1,0 0-1,0 0 0,0 0 1,-1 0-1,1 0 0,-1 0 0,1 0 1,-1 0-1,1 0 0,0 0 1,-1 0-1,1 0 0,0 0 0,0 0 1,0 0-1,-1 0 0,1-1 1,0 1-1,-1 0 0,1 0 0,0 0 1,-1-1-1,1 1 0,0 0 1,-1-1-1,1 1 0,0 0 0,0 0 1,0-1-1,0 1 0,0 0 1,0 0-1,0 0 0,-1-1 0,1 1 1,0 0-1,0-1 0,0 1 1,0-1-1,0 1 0,0 0 1,0-1-1,0 1 0,0 0 0,0 0 1,0 0-1,0-1 0,0 1 1,0-1-1,0 1 0,0 0 0,1-1 1,-1 1-1,0 0 0,0-1-3,2-8-16,0-1 0,1 0 0,0 1 0,1-1 0,0 1 0,0 0 0,3-1 16,11-22-240,11-8 240,-12 14 0,-10 15-15,9-11-126,-16 22 139,0 0 1,0 0 0,0 0 0,0 1 0,0-1 0,0 0 0,-1 0 0,1 0-1,0 0 1,0 0 0,0 0 0,0 0 0,0 0 0,0 0 0,0 0 0,0 0 0,0 1-1,0-1 1,0 0 0,0 0 0,0 0 0,0 0 0,0 0 0,0 0 0,0 0-1,0 0 1,0 0 0,0 0 0,0 1 0,0-1 0,1 0 0,-1 0 0,0 0-1,0 0 1,0 0 0,0 0 0,0 0 0,0 0 0,0 0 0,0 0 0,0 0-1,0 0 1,0 0 0,0 0 0,0 0 0,1 1 0,-1-1 0,0 0 0,0 0-1,0 0 1,0 0 0,0 0 0,0 0 0,0 0 0,0 0 0,0 0 0,0 0-1,1 0 1,-1 0 0,0 0 0,0 0 0,0-1 1,-6 19-30,4-8 35,-1 0 0,2 0 0,-1 0 0,1 0 0,0 0 0,1 0-1,1 0 1,0 0 0,0 0 0,0 0 0,2-1 0,0 5-5,-1-10-2,-2 0 0,1 1 0,0 0-1,-1-1 1,0 1 0,0-1 0,0 4 2,0 2 186,0-10-96,-2-1-64,0 1 0,0-2-1,1 1 1,-1 0-1,1-1 1,0 1 0,-1-1-1,1 1 1,0-1 0,-1 1-1,1-1 1,0 0 0,0 0-1,0 0 1,0 1 0,0-2-26,-3-4 43,-11-24-28,0 0-1,3-2 1,0 1 0,2-2 0,-4-21-15,7 10-87,0 0-1,3 0 1,2 0-1,2 0 1,2 0-1,2-1 1,2 1 0,1 1-1,3 0 1,1 0-1,3 1 1,0 1-1,7-7 88,-6 16-88,2 1 0,1 0 1,2 1-1,0 2 0,3-1 0,0 3 0,19-18 88,-20 25-36,-1 1-1,3 1 1,-1 0-1,2 2 1,0 1 0,1 1-1,1 1 1,0 1-1,23-6 37,-29 13-61,0-1-1,1 2 0,-1 0 0,1 1 1,0 2-1,-1 0 0,2 2 0,-1 0 1,10 3 61,-13-1-69,-1 1 1,-1 1 0,0 1-1,0-1 1,0 3 0,0 0 0,-1 0-1,0 1 1,-1 2 0,0-1 0,8 8 68,1 4-49,-2 1 1,0 1 0,-2 1 0,-1 1 0,-1 0-1,-1 2 1,-1-1 0,-1 2 0,-2 0-1,-1 1 49,7 23 48,-2 0-1,-2 1 1,-3 0-1,-2 1 0,-1 21-47,-4-34 97,-3 0 0,-1 1 1,-2-1-1,-2 0 0,-2 0 0,-5 13-97,5-34 103,0-1 0,-1 1 1,-1-1-1,-1 0 0,-1-2 1,0 1-1,-2 0 0,0-1 0,-1-1 1,0 0-1,-2-1 0,0 0 1,-8 6-104,7-9 142,-1-1-1,1-1 1,-2 0 0,-12 6-142,19-12 46,1 0 0,0-1 0,-1-1 0,-1 1 0,2-2 0,-2 0 0,1 0 0,0 0 0,-9-1-46,15-1-31,-1 0 0,0 0 1,0-1-1,0 0 0,0 0 0,1-1 1,-1 1-1,0-1 0,1 0 31,2 2-63,0-1-1,1 0 1,-1-1-1,1 2 1,-1-1 0,1-1-1,-1 1 1,2 1-1,-2-2 1,1 0 0,0 2-1,0-2 1,0 0-1,0 1 1,0-1 0,1 0-1,-1 1 1,0-1-1,1 0 1,-1 1 0,0-1-1,1 1 1,0-1-1,0 0 1,0 0 0,0 0 63,0-4-668,0-2 1,0 2-1,2-1 1,-1 0-1,0 0 0,2-2 668,-2 6-1403,-1 3 832,-1 3-1657,-2 2-1937</inkml:trace>
  <inkml:trace contextRef="#ctx0" brushRef="#br0" timeOffset="693.976">3072 1522 8960,'-2'1'488,"0"0"1,-1-1-1,1 0 1,-1 0-1,1 1 1,0-1-1,0 0 0,-2 0-488,-11 1-25,14-1 4,0 0-1,-1 0 1,0 0-1,1 0 1,-1 0-1,1-1 1,-1 1-1,1-1 1,0 1-1,-1 0 0,0-1 1,2 1-1,-2-1 1,0 0-1,2 0 1,-2 1-1,1-2 1,-1 1-1,2 0 1,-1 0-1,-1 0 1,1 0-1,1-1 1,-1 2-1,0-3 22,-3-2 173,1 0 0,0 0-1,0-1 1,1 1 0,-2-6-173,-3-10 430,1 0 1,2-1 0,0 0 0,0-18-431,2-12 479,2-25-479,1 43-211,2 0 0,1 0 0,6-20 211,-6 37-462,1-1-1,1 1 0,1 0 0,0 0 1,0 1-1,2 0 0,8-11 463,23-25-3306</inkml:trace>
  <inkml:trace contextRef="#ctx0" brushRef="#br0" timeOffset="1377.925">3789 1824 7808,'0'-2'411,"0"0"0,1 0 0,-1-1 0,1 2 0,-1-1 0,1 0-1,-1 0 1,1 0 0,0 0-411,19-27 248,-11 15 206,20-23-27,0 2 1,1 1 0,3 1 0,0 2 0,22-14-428,49-33 527,38-18-527,-91 65-924,2 2 1,16-6 923,-11 11-8638,5 0 8638,-24 11-2821</inkml:trace>
  <inkml:trace contextRef="#ctx0" brushRef="#br0" timeOffset="2045.432">3973 2591 9344,'-39'-21'4501,"38"21"-4515,1 0-1,-1 0 1,1 0-1,0 0 1,0 0-1,0 0 1,0 0 0,-1-1-1,1 1 1,0 0-1,0-1 1,-1 1 0,1 0-1,0-1 1,0 1-1,-1 0 1,1-1 0,0 1-1,0-1 1,0 1-1,0 0 1,0 0 0,-1 0-1,1-1 1,0 1-1,0 0 1,0-1 0,0 1-1,0-1 1,0 1-1,1-1 1,-1 1 0,0 0-1,0 0 1,0 0-1,0-1 1,0 1 0,1 0-1,-1-1 1,0 1-1,0 0 1,0-1 0,1 1-1,-1 0 1,0-1-1,1 1 1,-1 0-1,0-1 1,0 1 0,0 0-1,0 0 1,1 0-1,-1 0 1,1 0 0,-1 0 14,20-13-150,-17 11 223,20-10 135,1 0 0,1 3 1,0 0-1,1 0-208,105-24 632,-66 18-433,11-3-141,0 5 0,1 3 0,40 0-58,-44 8-1493,-1 4 1,15 4 1492,-21 1-2384,-17-5-693</inkml:trace>
  <inkml:trace contextRef="#ctx0" brushRef="#br0" timeOffset="2660.874">3781 3169 9728,'20'9'3680,"5"5"-2848,36 2-544,-31-10-416,26 6-160,13-4 160,2 6 288,5 9 224,-2 12-192,-1 1 32,-10 16 96,-5 5-352,-10 10-32,-10 5-1024,-4-7-416,-7-4-1280,-6-19-1600,-2-10 1280</inkml:trace>
  <inkml:trace contextRef="#ctx0" brushRef="#br0" timeOffset="3292.178">3352 3790 9856,'11'11'3680,"-4"1"-2848,13 13-384,-5-8-320,3 15-256,12 8 64,4 5 32,4 0 32,-5 7 0,2 2 64,-5 0 32,0 0 224,-3 4 192,-2 9-480,-1-5-224,-10 5-1408,-2-4-544,-12-7-1664</inkml:trace>
  <inkml:trace contextRef="#ctx0" brushRef="#br0" timeOffset="3916.302">2774 3830 7680,'4'2'2880,"0"12"-2240,3 15-448,-7-12-320,-4 11 256,-3 13 256,-13 13 320,-5 18 128,-1 7-416,-4 4-96,-1-4-96,2-5-320,2-6-96,0-10-1472,5-7-576,2-12-1120</inkml:trace>
  <inkml:trace contextRef="#ctx0" brushRef="#br0" timeOffset="4532.831">1825 3491 8832,'-27'5'3328,"4"-3"-2592,-7 16-672,7-7-544,-10 13 128,-13 4 160,-11 12 768,-2 19 352,-3 4-448,7 9-256,5 2-96,9 0-608,11-4-128,7-1-3168,16-12-1408,3-14 2656</inkml:trace>
  <inkml:trace contextRef="#ctx0" brushRef="#br0" timeOffset="5146.65">1632 2958 7680,'0'-1'98,"0"0"1,0-1-1,0 1 1,0 1 0,-1-1-1,1-1 1,0 1-1,0 1 1,0-1-1,0 0 1,-1 0-1,0 0 1,1 0 0,-1 0-1,0 0 1,1 0-1,0 0 1,-1 1-1,0 0 1,0-1 0,0 0-1,0 0 1,1 1-1,-1-1 1,0 1-1,0 0 1,0-1-1,1 1 1,-1-1 0,-1 1-1,1 0 1,0-1-99,-4 0 231,-1 0 0,1 1 1,-1 0-1,0 0 1,-3 0-232,-4 1 766,-62-3 1573,-57-10-2339,20-5-590,-80-23 590,50 9-2837,65 17-480</inkml:trace>
  <inkml:trace contextRef="#ctx0" brushRef="#br0" timeOffset="5814.065">1624 2397 8448,'-2'-1'3568,"-7"-2"-2576,-5-22 2116,-6-20-3108,-6-10 1035,6 20-893,0 1-1,-2 1 1,-1 0-1,-2 2 1,-3 0-142,11 13-247,0 1 0,0 2 0,-2-1 0,0 3 0,-1-1 0,0 1 1,-1 2-1,-1 0 0,-1 1 247,-34-11-3379,-2 1 1,-22-2 3378,23 10-3056</inkml:trace>
  <inkml:trace contextRef="#ctx0" brushRef="#br0" timeOffset="6416.895">2028 1619 9856,'-12'-9'3680,"12"9"-2848,0-2-1504,0 2-832,-4-7 960,1-4 608,-5-6 1344,-3-6 640,-5-14-1056,-5-8 31,-5-4-63,-5-8-896,0-6-320,-3 6-832,1 0-287,-5 4-737,-3 0-352,-8 8-1152</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12:22.979"/>
    </inkml:context>
    <inkml:brush xml:id="br0">
      <inkml:brushProperty name="width" value="0.1" units="cm"/>
      <inkml:brushProperty name="height" value="0.1" units="cm"/>
      <inkml:brushProperty name="color" value="#008C3A"/>
    </inkml:brush>
  </inkml:definitions>
  <inkml:trace contextRef="#ctx0" brushRef="#br0">3733 42 1152,'0'0'263,"1"-1"-1,-1 1 1,1 0 0,-1-1-1,1 1 1,-1 0 0,0-1-1,0 1 1,0 0 0,0-1-1,1 1 1,-1-1-1,0 1 1,0 0 0,1 0-1,-1 0 1,0-1 0,0 1-1,0-1 1,0 1 0,0-1-1,1 0-262,1-5 3481,2-1-4335,-4 7 937,0 0 1,1-1-1,-1 1 0,1-1 0,-1 1 1,0-1-1,1 1 0,-1-1 0,0 0 1,1 1-1,-1 0 0,0 0 0,0-1 1,0 0-1,0 1 0,0-1 0,0 0 0,0 1 1,0 0-1,0-1 0,0 0 0,0 1 1,0-1-1,0 0 0,0 1 0,0 0 1,0-1-1,0 1 0,0-1-83,-1 0 42,0 1 0,0-1 0,0 1 0,1-1 0,0 1 0,-1 0 0,0 0 0,0-1 0,0 1 0,1 0 0,-1 0 0,0 0 0,0-1 0,0 1 0,0 0 0,1 0 0,-2 0-42,-34 5 211,24-2-143,1 0 0,0 2 0,-1 0 1,2 0-1,-2 1 0,0 1-68,-61 44 221,67-47-190,-87 70 444,-79 82-475,80-63 247,-62 83-247,-68 118 569,82-85 1015,-51 109-1584,104-153 848,8 3-1,-16 64-847,62-136 361,3 0 0,6 2-1,2 10-360,1 23 447,7 2-1,4 13-446,7 94 727,11 0 1,20 101-728,51 217 416,-61-459-364,14 36-52,-21-99 303,1 0 0,2 0 0,2-1 1,1 0-1,3 3-303,12 6 400,-21-31-318,-2 1-1,0-1 1,3 7-82,-10-16 106,0 1 0,0-1 1,0 1-1,-1 0 0,1-1 0,-1 1 1,-1 0-1,1 0 0,-1-1 0,1 1 1,-1 0-1,-1 0 0,0 2-106,1 0 34,-1 0 0,0 0 0,1 0-1,0 0 1,0 0 0,1 0 0,0-1-1,-1 1 1,2 0 0,0-1 0,0 1 0,0 0-1,1-1 1,0 1 0,0-2 0,1 1-1,-1 0 1,1 0-34,-3-6 18,-1 0 0,0 0-1,1 0 1,-1 1 0,0-1-1,0 0 1,0 0 0,0 1-1,0-1 1,1 0 0,-1 0-1,0 1 1,0-1 0,0 0 0,1 0-1,-1 0 1,0 1 0,0-1-1,0 0 1,0 1 0,0-1-1,0 0 1,1 1 0,-1-1-1,0 1 1,0-1 0,0 0-1,0 1 1,-1-1 0,1 0 0,0 0-1,0 0 1,0 1 0,0-1-1,0 1 1,0-1 0,-1 0-1,1 1 1,0-1 0,0 0-1,0 1 1,-1-1 0,1 0 0,0 0-1,0 0 1,0 0 0,0 0-1,0 0 1,-1 1 0,1-1-1,-1 0 1,1 0 0,0 0-1,-1 0 1,1 1 0,0-1-1,-1 0 1,1 0 0,-1 0 0,1 0-1,0 0 1,0 0 0,0 0-1,-1 0-17,-6 3 74,7-3-128,-12 0 22,7 0 41,-1 0-1,1 0 1,-1 0 0,1-1 0,0-1-1,-1 1 1,1 0 0,-5-3-10,7 2 8,-10-1 24,-22-8-47,33 9-43,-2-2 6,-21-14 102,-15-9-49,-5-3 74,23 15-57,-3 1 1,0 0 0,0 2 0,-1 1 0,-9-3-18,-50-12-380,-2 1 380,66 20-35,-134-31 33,-1 6-1,-154-6 3,200 25 154,-81-18-154,154 22 8,1-3 0,0 0-1,1-3 1,-1 0 0,2-4-1,0 1 1,0-4-8,2-1 25,2-1 0,0-1 0,2-2 0,0-1 0,1-2 0,2 0-25,-6-10 23,2-2 0,2 0 0,1-2 0,-7-18-23,0-13 21,2-1 0,4-1 0,3-1 0,4-1 0,-8-55-21,14 35 5,5 0 1,3-1 0,5 0 0,4 1 0,11-68-6,30-128-6,25-57 6,10-55-13,-67 325-37,-4 0 1,-1-50 49,-7 86-20,-2 0 0,-1 1 1,-3 0-1,-2 1 1,-7-26 19,5 39-55,-1 1 1,-1 0-1,-1 1 1,0 0-1,-3 1 0,-5-6 55,-32-42-528,-27-24 528,69 85-51,10 11 50,-31-39-80,30 38 66,0 0 1,0 0-1,0-1 0,0 0 0,1 1 0,0-1 0,-1 1 0,1-2 1,1 1-1,-1 1 0,0-3 15,1 6-4,0-1 1,1-1-1,-1 1 1,0 1 0,0-1-1,0 0 1,1 0-1,-1 0 1,0 0-1,0 1 1,1-1-1,-1 0 1,1 0-1,0 0 1,-1 1-1,1-1 1,-1 0-1,1 0 1,-1 1-1,1-1 1,0 1 0,0 0-1,0-1 1,-1 0-1,1 1 1,0-1-1,0 1 1,0 0-1,-1-1 1,2 1-1,-1 0 1,0-1-1,-1 1 1,1 0-1,0 0 1,0 0-1,0 0 1,0 0 0,1 1 3,5-1-38,0 1 1,2 1 0,-2-1 0,6 3 37,-4-2-15,-3 0 7,0-1 1,-1 1-1,1 0 0,0 1 0,-1-1 0,0 2 1,0-1-1,0 0 0,0 0 0,0 1 1,-1 0-1,1 1 0,-1-1 0,0 1 0,-1-1 1,1 1-1,-1 0 0,0 0 0,0 1 0,-1-1 1,2 4 7,5 16-61,-1-1 1,0 1 0,-3 0 0,2 15 60,-2-9-28,39 232-172,-13-69 187,9 4 13,-15-113-19,2 1 1,5-3-1,3-1 0,3-1 1,4-3-1,46 64 19,-53-94 48,1-1 0,3-1 0,1-2 0,3-2 0,2-2 0,10 5-48,-19-18 51,1-1-1,1-3 1,1 0-1,1-3 1,12 3-51,2-2 69,1-3 0,0-1 1,43 5-70,-4-7 171,85 2-171,97-9 147,-77-1-107,-154-3-59,-1 2 0,1 2 1,13 6 18,-41-10-3,-1 1 1,-1 0 0,2 2 0,-2 0 0,0 1 0,0 1 0,-1-1 0,-1 2 0,1 1 0,-1-1 0,0 2 0,-1 0 0,0 0-1,-2 1 1,1 1 0,-2 0 0,1 1 0,-1 0 2,7 18 11,0 0 0,-3 2-1,-1-1 1,0 1 0,-3 1-1,-1 0 1,-2 2-11,6 63 107,1 96-107,-14 18 314,-14 76-314,1-39 587,13-230-498,2 0 0,0 0-1,1 0 1,1 0 0,2-1 0,1 7-89,-4-24 47,-1 1 0,0 0 0,-1 0 0,0 0 0,1 0 0,-2 0 0,1-1 0,0 1 0,0 0 0,-1 0 0,-1 0-47,1-3 32,1-1 0,-1 1 0,0 0 0,0-1 0,0 0 0,0 1 0,0-1 0,0 0 0,0 1 0,0-1 0,-1 0 0,1 0 0,0 0 0,-1 1 0,0-2-32,1 1-101,1-1 64,0 0 47,0 0-31,5-2 122,-5 2-101,0-1 0,0 1 0,0 0 0,0 0 0,0 0 0,0-1 0,0 1-1,0 0 1,0 0 0,0 0 0,0-1 0,0 1 0,1 0 0,-1 0 0,0 0 0,0 0-1,0 0 1,0-1 0,0 1 0,0 0 0,0 0 0,0-1 0,0 1 0,0 0-1,0 0 1,0-1 0,-1 1 0,1 0 0,0 0 0,0-1 0,0 1 0,0 0-1,0 0 1,0 0 0,0-1 0,0 1 0,0 0 0,0 0 0,0 0 0,-12-4-2,-21 4 3,23 0-1,-30-5-57,-1-3 0,2 0 0,-1-2-1,-4-4 58,44 14 0,-110-37-245,-51-14 266,93 34 33,2-4 1,1-2-1,1-4 0,1-1 1,-48-31-55,53 22 123,2-2 0,-46-43-123,68 51-17,1-2-1,3 0 0,0-2 1,-22-34 17,-69-127-491,-11-43 491,109 196-1361,2-2-1,-10-30 1362,23 51-1222,1-1 1,1 1-1,1-1 0,1-1 1,1 0-1,1 0 1222,2-15-5749,5-34 5749,8-45-5205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12:43.522"/>
    </inkml:context>
    <inkml:brush xml:id="br0">
      <inkml:brushProperty name="width" value="0.1" units="cm"/>
      <inkml:brushProperty name="height" value="0.1" units="cm"/>
      <inkml:brushProperty name="color" value="#BB5B18"/>
      <inkml:brushProperty name="inkEffects" value="bronze"/>
      <inkml:brushProperty name="anchorX" value="0"/>
      <inkml:brushProperty name="anchorY" value="0"/>
      <inkml:brushProperty name="scaleFactor" value="0.5"/>
    </inkml:brush>
  </inkml:definitions>
  <inkml:trace contextRef="#ctx0" brushRef="#br0">1 163 4736,'0'0'0,"2"-1"2240,1-1-2278,0-1 502,0-1-394,1 1 122,0-1 288,0 0 32,0 0-283,1 1 139,1-2 59,1 1-139,2-1 48,2-2-166,2 1 81,2-1-107,4 0 27,4-1 101,5 1 80,5 1-240,6 2-32,8 0-38,7 1 33,6-1-54,5 0 91,5-1 48,4-1 64,3 0 27,5-1 74,1 1-127,4-1 79,2 1-138,1 1 37,3 1-240,3 3 26,1 0 92,2 3-1,3 2 6,2 1-70,3 4-53,2 2 48,2 3 16,0 1 69,-1 2-53,-3 1-16,-4-1 43,-4 1 21,-5-1 32,-6-3 32,-6 1-5,-5 1 5,-6-1-187,-6 2 16,-5 2 22,-5 2-16,-5 0 42,-4 1 64,-4-2-53,-5-1-16,-4 0 118,-2-1-38,-4-2 53,-2 0-10,-3-1-70,-2-2-53,-3 1 123,-4-1-43,0-1-22,-5-2-63,-1 0 53,-2-2 16,-3-3 32,0 1 32,-2-2-5,0-1 5,1 0-75,-1-1-53,3 1-64,2 0 48,0 1-59,2 1 17,0 1 68,0-1 54,-1 2-122,-1-2 42,-2 0 21,0 0 64,-3-1-53,0-1-16,0 0 118,0-1-38,0 0-22,0-1-63,0 1 53,2-1 16,0 0-43,1 0 91,-1 0-26,0-1 47,0 0-11,-2 0 6,-2 0-74,-1-1 58,-2-1-96,-2-1 101,0 0-106,0-3-6,-2 0 38,-1-1 21,0-1-43,-4-1-21,-1-2 43,-6-1-54,-6-3-96,-9-2 27,-10-2-53,-11-3 122,-10-2-37,-7 1 128,-5 0-144,-6 3 48,-4 1 22,-4 4-12,-6 3 6,-6 2 0,-6 2 0,-11 0 0,-13 0-112,-15-1 107,-15-2-75,-9-3 21,-3-1 219,6-1 11,9-2-64,11 0-81,11 1 22,13 1-53,11 2-102,12 3 102,12 2 0,10 3 74,6 4-53,7 0-16,6 3 43,6 2-54,6-1 16,7 1-5,7 0 0,8-2 75,8 1-246,7 0 113,7 1-342,7-1 53,8 2 43,7 0 11,6 1 224,5-1-22,5 1-16,6-1 17,6-1 68,8-1-20,9 1-65,10-1 22,11 2 63,12 0-20,12 4-65,14 1 96,13 4 6,13 4 0,11 4 5,9 5 0,5 4 0,1 4 74,0 2-58,-4-1-16,-7-1 267,-8-4 106,-9-3-90,-8-3 48,-8-4-235,-7-2-48,-8-3 74,-8-3-36,-8-2-28,-8-5-63,-8-1 53,-8-3-59,-8-2-95,-9-4 100,-8-4-186,-5-3 16,-7-2-160,-5-2 0,-1-1-122,-3-1-12,-2 0 33,-2 0 21,-1 3 107,-3 1 122,-1 2 86,-2 3 63,-3 3-79,-2 2 32,-2 2 63,-3 2-20,-2 1-140,-2 1 81,-1 2 42,0 1 22,0 0-75,-3 2 101,0 1 6,-3 1 74,-1 2 22,-3-1 37,-2 2-5,-2 2 5,-5-1-75,-4 1 59,-4-1 53,-8 0 134,-5-1-182,-7-1-47,-6-1 47,-5 0-26,-4-1-33,-5 0-63,-5-1 53,-7-1 16,-6-1 32,-8-3 107,-7-2-214,-8-4 32,-3-2-15,-2-1 68,-1-1 92,-1 0 127,0-2-250,2 1 10,1 0-48,1-3 1,1 0-6,1-2 0,2-3 74,2-2 17,1-1-38,3-2-58,3-2 53,4-2 16,5 0-117,5-1 37,7 0 21,6 1-10,7 0-331,6 2-54,7 0-676,6 5-17,6 1-5903,7 0 4895,9 3-944</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21:01.743"/>
    </inkml:context>
    <inkml:brush xml:id="br0">
      <inkml:brushProperty name="width" value="0.1" units="cm"/>
      <inkml:brushProperty name="height" value="0.1" units="cm"/>
      <inkml:brushProperty name="color" value="#008C3A"/>
    </inkml:brush>
  </inkml:definitions>
  <inkml:trace contextRef="#ctx0" brushRef="#br0">1 14 6144,'5'-3'259,"1"2"0,-1-2 0,1 2 0,0-1 0,0 0 0,0 2 1,-1-1-1,2 0 0,-2 1 0,1 0 0,1 0 0,0 1-259,-2 0 21,0-1 1,-1 0-1,1 2 1,0-1-1,-1 1 0,1-1 1,0 1-1,-1-1 1,1 2-1,0-1-21,6 5 5,25 12 116,-1 1 0,-1 1 1,-1 3-1,11 11-121,18 18 869,38 45-869,-10 1 1242,-4 4 0,23 43-1242,-3 9 1708,32 75-1708,-30-30 537,-9 5-1,27 96-536,-66-136 131,-8 2 1,-7 3-1,8 83-131,-38-151-149,-3 0 1,-3 90 148,-11-121-1138,-2 2 0,-3-1 1,-4-1-1,-9 34 1138,-19 33-3605</inkml:trace>
  <inkml:trace contextRef="#ctx0" brushRef="#br0" timeOffset="2055.275">1283 3124 4992,'-1'1'82,"0"-1"0,-1 1 0,1 0 0,0 0 0,-1-1 0,1 1 0,-1 0 0,1-1 0,0 0 1,-1 0-1,0 0 0,1 0 0,-1 1 0,1-1 0,0 0 0,-1-1 0,1 1 0,-1 0 0,0 0 0,2 0 0,-2 0 0,0-1 0,1 0 1,0 0-1,-1 1 0,1-1 0,0 0 0,-1 1 0,1-1 0,0-1 0,0 1 0,0 1 0,0-1 0,0-1 0,0 1 0,-1-1-82,-6-9 112,0 1 0,0-2-1,1 1 1,0-1 0,2-1-1,-1 1 1,0-1 0,2 1-1,0-1 1,1-1-1,0 1 1,1-1 0,0 1-1,1-1 1,1-9-112,0-15 186,2 1 1,1-1-1,3 1 0,1-1 0,2 1 1,0 2-1,3-2 0,1 2 1,2 0-1,1 1 0,1 1 0,2 0 1,2 1-1,19-22-186,4-2 50,3 3 0,1 1 0,3 3 0,2 3 0,39-27-50,-50 44 26,0 1 0,3 3 1,-1 2-1,2 1 0,1 3 0,1 1 0,0 4 0,17-3-26,-5 6 218,2 3 0,0 2 0,0 3 1,0 3-1,3 3-218,310 37 852,-191-16-737,-102-15 640,0-4 0,80-7-755,-114-1 438,0-3 0,1-2 1,-2-2-1,0-2 0,29-13-438,-34 10 122,-1-2-1,-2-3 0,1-1 0,-2-2 1,32-24-122,-50 31 14,-1-1 0,1 0 0,-2-1 0,-1 0 0,-1-3 0,0 1 0,-2-1 0,0-1 0,-2 0 0,10-22-14,-18 35-65,-1 1 1,0 0-1,-1-1 0,0 1 0,0-1 1,-2 1-1,2-8 65,-2 16-37,0-1 0,0 1 1,0-1-1,0 0 0,0 1 1,0-1-1,0 0 0,0 1 1,0 0-1,0-1 0,-1 1 0,1-1 1,0 0-1,0 1 0,-1-1 1,1 1-1,0 0 0,0 0 1,0-1-1,-1 0 0,1 1 1,-1 0-1,1-1 0,-1 1 1,1-1-1,-1 1 0,1 0 0,0 0 1,-1 0 36,0 0-50,-1-1 0,1 1 0,1 0 0,-2 0 0,1 0 0,0 0 0,0 0 0,0 1 0,-1-1 0,2 0 0,-1 0 0,-1 0 0,1 1 0,1-1 50,-7 3-83,1 1 0,0-1 0,0 0 0,-4 5 83,2 0-1,-1 0 0,1 1 0,0 0 0,0 1 0,-3 6 1,-13 17-17,-52 65-37,4 2-1,6 5 0,-51 105 55,35-38 58,8 4 0,-6 41-58,-28 103 297,-183 498 1433,244-699-1561,-6-3 0,-25 34-169,50-101 20,-2-2-1,-2-1 0,-2-2 0,-3 0 0,-1-3 0,-22 20-19,35-42 33,1 0 0,-1-1 1,-2-2-1,1 0 0,-2-3 0,1 1 0,-2-2 0,0-2 0,-5 0-33,-5 1 56,-2-3 0,1-2 0,-1-1 1,1-1-1,-2-4 0,-25-1-56,-28-8-490,-5-5 490,-88-9-1990,155 21 753,-1 2 0,0 1-1,1 2 1,-23 4 1237,-55 18-4101</inkml:trace>
  <inkml:trace contextRef="#ctx0" brushRef="#br0" timeOffset="2528.053">1707 4630 8064,'-2'4'415,"0"0"1,-1 0 0,1 0-1,-1 0 1,0 0-1,0-1 1,0 1 0,-1 0-1,-1 0-415,4-4 27,-1 1 0,1 0-1,0 0 1,-1 0 0,1 0 0,-1-1 0,0 0-1,1 0 1,-1 1 0,0-1 0,1 0 0,-1 0-1,1 0 1,-1 0 0,0 0 0,1-1-1,-1 1 1,1 0 0,-1 0 0,0-1 0,1 1-1,-1-1 1,0 0 0,2 0 0,-2 0-1,0 1 1,2-1 0,-2 0 0,0-1 0,1 1-27,-5-4 113,0-1 0,0 0 0,1 0 0,0-1 0,0 1 1,1-1-1,-1 0 0,1 0 0,-1-4-113,-7-16 707,2 0 0,-1-4-707,2-2 289,1-1 0,2 1 1,1 0-1,1-2 1,2 2-1,2-1 1,0 0-1,3 0 1,1 1-1,2-2 0,1-1-289,12-42 67,5 2 0,2 0 1,4 1-1,3 2 0,2 2 0,24-33-67,57-77-392,113-132 392,14 5-4741,-150 186 464</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5-10T00:33:46.315"/>
    </inkml:context>
    <inkml:brush xml:id="br0">
      <inkml:brushProperty name="width" value="0.1" units="cm"/>
      <inkml:brushProperty name="height" value="0.1" units="cm"/>
      <inkml:brushProperty name="color" value="#008C3A"/>
    </inkml:brush>
  </inkml:definitions>
  <inkml:trace contextRef="#ctx0" brushRef="#br0">1719 2296 6016,'-1'0'106,"-1"5"287,1-1 0,-2 0 0,1-1 0,-1 1 0,1-1 0,-3 3-393,4-5 42,1-1 1,0 1 0,-1-1-1,0 0 1,0 1 0,0-1-1,1 1 1,-1-1 0,1 0-1,-1 1 1,0-1 0,0 0-1,0 1 1,1-1 0,-1 0-1,0 0 1,0 0 0,0 0-1,1 0 1,0 0 0,-1 0-1,0 0 1,0 0 0,0-1-1,1 1 1,-1 0 0,0-1-1,0 1 1,0 0 0,0-1-1,1 1 1,0-1 0,-1 1-1,0 0 1,1-1 0,-1 1-1,0-1 1,1 0 0,0 1-1,-1-1 1,1 1 0,-1-1-1,1 0-42,-3-5 19,0 1 0,0 0 0,1-1-1,-1 0 1,2 0 0,-1 0 0,0 0-1,2 1 1,-1-2 0,0 1 0,0 0-1,1-5-18,0 3 15,-4-84 402,4 0 0,5 0-1,3 0 1,13-53-417,91-361 1166,-107 486-1183,-3 12 12,108-410 269,-69 290-793,4 2-1,17-24 530,-22 67-1626,-2 16-1478</inkml:trace>
  <inkml:trace contextRef="#ctx0" brushRef="#br0" timeOffset="366.094">1788 2221 6656,'-13'35'2464,"9"-45"-1920,-1-12-32,5-4-128,0-30 352,9-35 256,9-26 320,6-41 160,16-22-800,17-20 255,24-22 129,20 0-544,2 0-256,-4 16-128,-12 33 32,-10 29-2527,-11 27-1121,-19 27-992</inkml:trace>
  <inkml:trace contextRef="#ctx0" brushRef="#br0" timeOffset="1050.978">1817 2306 2688,'-1'-11'286,"-8"-52"1002,2-7-1288,6 48 362,1 1 1,1-1-1,1 1 1,1-2-1,1-2-362,1-2 393,2-1 0,1 1-1,1 1 1,1 0-1,13-25-392,-17 39 297,117-196 3966,158-194-237,-109 177-3249,-64 87-498,-93 119-248,389-519-2189,-285 372-1970</inkml:trace>
  <inkml:trace contextRef="#ctx0" brushRef="#br0" timeOffset="1651.107">1866 2174 7040,'-13'7'2624,"4"-14"-2048,13-4 0,1-3-96,3-15-160,10-18 64,8-21 160,18-16 32,19-17-288,25-24-32,15-14 64,10 3-256,16-5-32,5 7-256,-7 13 0,-11 17-3584</inkml:trace>
  <inkml:trace contextRef="#ctx0" brushRef="#br0" timeOffset="2071.225">2182 1903 8320,'17'-26'3072,"-4"6"-2400,13-9 192,-10 16-64,15-6-512,8-5-64,9-14-1376,3-4-544</inkml:trace>
  <inkml:trace contextRef="#ctx0" brushRef="#br0" timeOffset="2731.767">1848 2360 5888,'-2'2'362,"-1"-1"-102,1 1 1,-1 0 0,0-2-1,1 2 1,-1-1-1,0 0 1,0-1-1,0 1 1,0 0-1,0-1 1,1 1-1,-2-1 1,0 0-261,-39 7 448,8-8 268,0 0 0,0-3 0,0 0 1,-26-9-717,37 6 333,0 0 1,1-2-1,0-1 1,0-1 0,2-1-1,-1 0 1,-5-6-334,-15-15 151,1-2 0,2-1 0,1-2 0,2-2 0,2-1 0,-9-16-151,-52-84-3226,-22-49 3226,32 42-3168,9 13-357</inkml:trace>
  <inkml:trace contextRef="#ctx0" brushRef="#br0" timeOffset="3247.812">1831 2384 4096,'-4'0'128,"1"-1"-1,0 0 1,-1 0 0,1 0-1,0 0 1,1 0 0,-2-1-1,1 1 1,1-1 0,-2 0-1,2 1 1,-1-2 0,0 1-1,1 0 1,-1 0 0,1-1-1,0 0-127,-19-15 86,7 6 76,11 9-6,-1-1 1,0 2-1,1-1 0,-1 0 1,-3-1-157,-9-5 814,12 7-508,-1-1 1,0 1 0,-1-1-1,1 1 1,0 0-1,0 1 1,-6-1-307,-3-2 398,-1-1 0,1 0 1,1 0-1,0-2 0,-1 0 0,1-1 1,-10-7-399,21 13 70,-26-17 455,2-1-1,0 0 0,2-3 1,-1-1-525,-90-102 736,108 119-711,-51-63-32,1-1 1,5-4 0,1-4 6,22 30-543,3 0 1,2-2 0,2-1 0,3-1-1,-8-32 543,8-5-3514</inkml:trace>
  <inkml:trace contextRef="#ctx0" brushRef="#br0" timeOffset="3752.132">1788 2203 4096,'0'3'149,"-2"-1"0,0 1 0,1-1 0,0 1-1,-2-1 1,2 1 0,-1-1 0,0 0 0,0 0 0,0 0 0,-1-1 0,-1 2-149,3-2 86,0-1 1,0 0-1,-1 1 1,2-1-1,-2 1 1,1-1-1,0 0 1,-1 0-1,1 0 1,-1 0-1,1 0 1,0 0-1,-1 0 1,1 0-1,0-1 1,-1 1-1,1 0 1,0-1-1,-1 1 1,2 0-1,-2-1 1,1 0-1,-1 0 1,2 0-1,-1 1 1,-1-1-1,1 0-86,0 0 114,0 0 0,0 1 0,0 0-1,0-1 1,-1 1 0,1-1 0,0 1 0,0 0-1,-1-1 1,1 1 0,0 0 0,-1 0-1,1 0 1,0 0 0,0 0 0,-1 1-1,1-1-113,-26 7 708,6-1 85,15-6-540,1 0 0,0-1 0,-1 0 0,1 0 0,0 1-1,-1-2 1,1 0 0,0 1 0,0-2 0,0 2 0,0-2 0,-3-2-253,-1-1 280,0 0 0,1 0 0,-1-2 0,2 1 0,-1 0-1,-1-4-279,-24-31 617,3-2-1,-6-13-616,26 42 58,-66-119-719,-49-119 661,45 71-2199,59 128-96,3-1 0,-5-25 2295,3-31-3473,20 111 3458</inkml:trace>
  <inkml:trace contextRef="#ctx0" brushRef="#br0" timeOffset="4398.746">1615 2535 6656,'-10'8'3511,"9"-7"-3442,0 0 0,-1 1 0,2-1 1,-1-1-1,-1 1 0,1 0 0,0-1 1,0 1-1,-1 0 0,2-1 0,-2 0 1,1 1-1,-1-1 0,1 0 0,0 1 0,-1-1 1,1 0-1,-2 0-69,-19-2 988,-1 0 1,0-1-1,1-1 0,-6-4-988,-39-6 1593,-80-11 1202,-25-14-2795,115 24 168,0-3 0,1-4 0,2 0 0,-27-18-168,28 9-71,2-3 0,1-1 0,-4-6 71,-134-128-848,130 113-556,2-2 0,2-3 0,3-1 0,-36-62 1404,19 6-4181</inkml:trace>
  <inkml:trace contextRef="#ctx0" brushRef="#br0" timeOffset="5050.002">1490 2266 5760,'-3'4'2672,"2"0"-2524,1-4-117,-1 1 0,1 0 0,0 0 1,0 0-1,-1-1 0,1 0 0,-1 1 1,1 0-1,-1 0 0,1-1 0,0 1 0,0 0 1,-1-1-1,0 0 0,1 0 0,-1 1 1,0 0-1,1-1 0,-1 1-31,-11 8 32,11-8 29,-2 1-1,2 0 1,-2-1-1,1 1 0,0 0 1,-1-2-1,1 2 1,-1-1-1,0 0-60,-7 1 627,1 0 1,-2-1-1,1-1 1,1 0-1,-2 0 1,1-1-1,-8-2-627,4 2 216,-48-5 603,0-3 1,-10-5-820,50 9 105,1-1 1,0-2 0,0 0-1,0-1 1,1-1 0,1-1-1,-19-13-105,7-1-16,0-2 0,2-1 0,1-2 0,-13-19 16,-20-27-935,3-2 0,-12-30 935,0-11-5815,-15-47 5815,19 27-3482</inkml:trace>
  <inkml:trace contextRef="#ctx0" brushRef="#br0" timeOffset="5718.469">1300 2110 4992,'-20'23'2003,"9"-9"-1537,0 0 0,-2-1 1,-10 10-467,18-20 211,1 0 1,0 1-1,-1-2 1,0 1 0,0 0-1,1-1 1,-1 0-1,0 0 1,0-1 0,-1 1-1,1-1 1,0 0-1,0-1 1,-1 0 0,1 1-212,-33-1 1054,1-1 0,0-3 0,1-1 0,-6-3-1054,24 4 152,-1-2 0,1 1 0,1-2 0,-1-1 0,1 0 0,0-1 0,1-1 0,-1 0-1,0-4-151,-30-25-164,2-2 0,-29-35 164,-74-98-2034,67 68-371,5 0-1371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41A9964C-0A12-4300-99AA-F57E410BE66D}" type="datetimeFigureOut">
              <a:rPr lang="en-US" smtClean="0"/>
              <a:t>5/27/19</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F08E7E68-F91A-4BB1-B3D3-3A44C4433E70}" type="slidenum">
              <a:rPr lang="en-US" smtClean="0"/>
              <a:t>‹#›</a:t>
            </a:fld>
            <a:endParaRPr lang="en-US"/>
          </a:p>
        </p:txBody>
      </p:sp>
    </p:spTree>
    <p:extLst>
      <p:ext uri="{BB962C8B-B14F-4D97-AF65-F5344CB8AC3E}">
        <p14:creationId xmlns:p14="http://schemas.microsoft.com/office/powerpoint/2010/main" val="39886183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8E7E68-F91A-4BB1-B3D3-3A44C4433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13092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 A 2014 KDD Nuggets survey found that it is still the most popular, although more folks are using their own process. Noteworthy was that </a:t>
            </a:r>
            <a:r>
              <a:rPr lang="en-US" sz="1200" i="1" kern="1200">
                <a:solidFill>
                  <a:schemeClr val="tx1"/>
                </a:solidFill>
                <a:effectLst/>
                <a:latin typeface="+mn-lt"/>
                <a:ea typeface="+mn-ea"/>
                <a:cs typeface="+mn-cs"/>
              </a:rPr>
              <a:t>nobody</a:t>
            </a:r>
            <a:r>
              <a:rPr lang="en-US" sz="1200" kern="1200">
                <a:solidFill>
                  <a:schemeClr val="tx1"/>
                </a:solidFill>
                <a:effectLst/>
                <a:latin typeface="+mn-lt"/>
                <a:ea typeface="+mn-ea"/>
                <a:cs typeface="+mn-cs"/>
              </a:rPr>
              <a:t> does not use some process.</a:t>
            </a:r>
          </a:p>
          <a:p>
            <a:r>
              <a:rPr lang="en-US" sz="1200" kern="1200">
                <a:solidFill>
                  <a:schemeClr val="tx1"/>
                </a:solidFill>
                <a:effectLst/>
                <a:latin typeface="+mn-lt"/>
                <a:ea typeface="+mn-ea"/>
                <a:cs typeface="+mn-cs"/>
              </a:rPr>
              <a:t>… Let’s look at CRISP-DM…</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54C5666-40E1-42A3-B8BB-7ABE220C56E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041417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a:t>
            </a:r>
            <a:r>
              <a:rPr lang="en-US" baseline="0"/>
              <a:t> to CRISP-DM, defines the stages of a project, but acknowledges the tight integration of both data and modeling sub-processes. These are the granularity that we’ve found practical to track and report.</a:t>
            </a:r>
            <a:endParaRPr lang="en-US"/>
          </a:p>
        </p:txBody>
      </p:sp>
      <p:sp>
        <p:nvSpPr>
          <p:cNvPr id="4" name="Header Placeholder 3"/>
          <p:cNvSpPr>
            <a:spLocks noGrp="1"/>
          </p:cNvSpPr>
          <p:nvPr>
            <p:ph type="hdr" sz="quarter" idx="10"/>
          </p:nvPr>
        </p:nvSpPr>
        <p:spPr/>
        <p:txBody>
          <a:bodyPr/>
          <a:lstStyle/>
          <a:p>
            <a:r>
              <a:rPr lang="en-US"/>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5/27/19 8:06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175730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8E7E68-F91A-4BB1-B3D3-3A44C4433E70}" type="slidenum">
              <a:rPr lang="en-US" smtClean="0"/>
              <a:t>14</a:t>
            </a:fld>
            <a:endParaRPr lang="en-US"/>
          </a:p>
        </p:txBody>
      </p:sp>
    </p:spTree>
    <p:extLst>
      <p:ext uri="{BB962C8B-B14F-4D97-AF65-F5344CB8AC3E}">
        <p14:creationId xmlns:p14="http://schemas.microsoft.com/office/powerpoint/2010/main" val="671875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8E7E68-F91A-4BB1-B3D3-3A44C4433E70}" type="slidenum">
              <a:rPr lang="en-US" smtClean="0"/>
              <a:t>15</a:t>
            </a:fld>
            <a:endParaRPr lang="en-US"/>
          </a:p>
        </p:txBody>
      </p:sp>
    </p:spTree>
    <p:extLst>
      <p:ext uri="{BB962C8B-B14F-4D97-AF65-F5344CB8AC3E}">
        <p14:creationId xmlns:p14="http://schemas.microsoft.com/office/powerpoint/2010/main" val="237696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73C9C1E-5B31-40B5-9C9D-BF249340D2D1}" type="slidenum">
              <a:rPr lang="en-US" smtClean="0"/>
              <a:t>16</a:t>
            </a:fld>
            <a:endParaRPr lang="en-US"/>
          </a:p>
        </p:txBody>
      </p:sp>
    </p:spTree>
    <p:extLst>
      <p:ext uri="{BB962C8B-B14F-4D97-AF65-F5344CB8AC3E}">
        <p14:creationId xmlns:p14="http://schemas.microsoft.com/office/powerpoint/2010/main" val="2023396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08E7E68-F91A-4BB1-B3D3-3A44C4433E70}" type="slidenum">
              <a:rPr lang="en-US" smtClean="0"/>
              <a:t>19</a:t>
            </a:fld>
            <a:endParaRPr lang="en-US"/>
          </a:p>
        </p:txBody>
      </p:sp>
    </p:spTree>
    <p:extLst>
      <p:ext uri="{BB962C8B-B14F-4D97-AF65-F5344CB8AC3E}">
        <p14:creationId xmlns:p14="http://schemas.microsoft.com/office/powerpoint/2010/main" val="209535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A84F08-5252-4764-95F5-42F06511A00C}" type="slidenum">
              <a:rPr lang="en-US" smtClean="0"/>
              <a:t>20</a:t>
            </a:fld>
            <a:endParaRPr lang="en-US"/>
          </a:p>
        </p:txBody>
      </p:sp>
    </p:spTree>
    <p:extLst>
      <p:ext uri="{BB962C8B-B14F-4D97-AF65-F5344CB8AC3E}">
        <p14:creationId xmlns:p14="http://schemas.microsoft.com/office/powerpoint/2010/main" val="26285173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A84F08-5252-4764-95F5-42F06511A00C}" type="slidenum">
              <a:rPr lang="en-US" smtClean="0"/>
              <a:t>21</a:t>
            </a:fld>
            <a:endParaRPr lang="en-US"/>
          </a:p>
        </p:txBody>
      </p:sp>
    </p:spTree>
    <p:extLst>
      <p:ext uri="{BB962C8B-B14F-4D97-AF65-F5344CB8AC3E}">
        <p14:creationId xmlns:p14="http://schemas.microsoft.com/office/powerpoint/2010/main" val="2759540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t>In general, in machine learning, the observed target variable can be expressed as a function of a set of observed independent variables, plus some measurement random noise. The function f has some hyperparameters theta. The training process is that based on a set of N observations where both independent and target variables are observed, we need to estimate the format of the function, and the values of the hyperparameters such that the model can predict the target values of the training data as close as to the observed values. </a:t>
            </a:r>
          </a:p>
          <a:p>
            <a:r>
              <a:rPr lang="en-US" altLang="en-US"/>
              <a:t>Therefore, in machine learning, if we fix the format of the function, we are looking for the values of the hyperparameters such that a loss function, which usually is the sum of square errors, can be minimized. </a:t>
            </a:r>
          </a:p>
          <a:p>
            <a:r>
              <a:rPr lang="en-US" altLang="en-US"/>
              <a:t>After the model is trained, at the testing stage, we are applying this trained model to predict the target variable on a set of test examples which have not been seen by the training process. </a:t>
            </a:r>
          </a:p>
        </p:txBody>
      </p:sp>
      <p:sp>
        <p:nvSpPr>
          <p:cNvPr id="839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7D30DD3C-7FC1-4DF2-AED5-5134280A1A74}" type="slidenum">
              <a:rPr lang="en-US" altLang="en-US">
                <a:solidFill>
                  <a:srgbClr val="000000"/>
                </a:solidFill>
              </a:rPr>
              <a:pPr>
                <a:spcBef>
                  <a:spcPct val="0"/>
                </a:spcBef>
              </a:pPr>
              <a:t>22</a:t>
            </a:fld>
            <a:endParaRPr lang="en-US" altLang="en-US">
              <a:solidFill>
                <a:srgbClr val="000000"/>
              </a:solidFill>
            </a:endParaRPr>
          </a:p>
        </p:txBody>
      </p:sp>
    </p:spTree>
    <p:extLst>
      <p:ext uri="{BB962C8B-B14F-4D97-AF65-F5344CB8AC3E}">
        <p14:creationId xmlns:p14="http://schemas.microsoft.com/office/powerpoint/2010/main" val="1060479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picture depicts the framework of training a machine learning model. Here, the model is shown as a black box. An observed independent vector is passed through the black box, which generates an estimation of the target variable </a:t>
            </a:r>
            <a:r>
              <a:rPr lang="en-US" err="1"/>
              <a:t>Y_hat</a:t>
            </a:r>
            <a:r>
              <a:rPr lang="en-US"/>
              <a:t>. Then, this estimation is compared with the true value of target variable, and a loss is generated. </a:t>
            </a:r>
          </a:p>
          <a:p>
            <a:r>
              <a:rPr lang="en-US"/>
              <a:t>Stochastic gradient descent is one of the most popular algorithm to seek for the optimal values of the hyperparameters.. It starts with a random guess of the hyperparameters. Every time, it only adjust a small step towards the opposite direction of the slope (tangent) on that current estimates. Gradually, it will reach a minimal (global or local) of the loss function. </a:t>
            </a:r>
          </a:p>
        </p:txBody>
      </p:sp>
      <p:sp>
        <p:nvSpPr>
          <p:cNvPr id="4" name="Slide Number Placeholder 3"/>
          <p:cNvSpPr>
            <a:spLocks noGrp="1"/>
          </p:cNvSpPr>
          <p:nvPr>
            <p:ph type="sldNum" sz="quarter" idx="10"/>
          </p:nvPr>
        </p:nvSpPr>
        <p:spPr/>
        <p:txBody>
          <a:bodyPr/>
          <a:lstStyle/>
          <a:p>
            <a:fld id="{2396621B-F12F-47C0-BDA7-BC6287C11070}" type="slidenum">
              <a:rPr lang="en-US" smtClean="0"/>
              <a:t>23</a:t>
            </a:fld>
            <a:endParaRPr lang="en-US"/>
          </a:p>
        </p:txBody>
      </p:sp>
    </p:spTree>
    <p:extLst>
      <p:ext uri="{BB962C8B-B14F-4D97-AF65-F5344CB8AC3E}">
        <p14:creationId xmlns:p14="http://schemas.microsoft.com/office/powerpoint/2010/main" val="22998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endParaRPr lang="en-US" sz="1200" kern="1200" baseline="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933359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US"/>
              <a:t>Machine Learning &amp; Data Science Conference</a:t>
            </a:r>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5/27/19 8:06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660274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effectLst/>
              </a:rPr>
              <a:t>Acne is the most common skin condition in the United States. Not just teens have acne, a growing number of women have acne in their 30s, 40s, 50s, and beyond. Nestle Skin Health (NSH) is the skin care institute of Nestle, which has multiple skin care products under the brands such as Cetaphil and </a:t>
            </a:r>
            <a:r>
              <a:rPr lang="en-US" err="1">
                <a:effectLst/>
              </a:rPr>
              <a:t>Proactiv.</a:t>
            </a:r>
            <a:r>
              <a:rPr lang="en-US" sz="900" kern="1200" err="1">
                <a:solidFill>
                  <a:schemeClr val="tx1"/>
                </a:solidFill>
                <a:effectLst/>
                <a:latin typeface="Segoe UI Light" pitchFamily="34" charset="0"/>
                <a:ea typeface="+mn-ea"/>
                <a:cs typeface="+mn-cs"/>
              </a:rPr>
              <a:t>In</a:t>
            </a:r>
            <a:r>
              <a:rPr lang="en-US" sz="900" kern="1200">
                <a:solidFill>
                  <a:schemeClr val="tx1"/>
                </a:solidFill>
                <a:effectLst/>
                <a:latin typeface="Segoe UI Light" pitchFamily="34" charset="0"/>
                <a:ea typeface="+mn-ea"/>
                <a:cs typeface="+mn-cs"/>
              </a:rPr>
              <a:t> this application, NSH was working with Microsoft to develop a mobile app for their customers to assess the severity level of acne by evaluating the selfie photos using deep learning models operationalized on Azure Container Services. The ultimate objective of this application is to </a:t>
            </a:r>
            <a:r>
              <a:rPr lang="en-US">
                <a:solidFill>
                  <a:schemeClr val="bg1"/>
                </a:solidFill>
              </a:rPr>
              <a:t>recommend skin care products to their customers based on the predicted severity level, and other demographical information such as gender, age, race, </a:t>
            </a:r>
            <a:r>
              <a:rPr lang="en-US" err="1">
                <a:solidFill>
                  <a:schemeClr val="bg1"/>
                </a:solidFill>
              </a:rPr>
              <a:t>etc</a:t>
            </a:r>
            <a:r>
              <a:rPr lang="en-US">
                <a:solidFill>
                  <a:schemeClr val="bg1"/>
                </a:solidFill>
              </a:rPr>
              <a:t>, and track their progress of curing acne by using the recommended products. </a:t>
            </a:r>
          </a:p>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2AC2986-3626-4F89-AC7E-96FD34EA05B7}" type="datetime8">
              <a:rPr lang="en-US" smtClean="0"/>
              <a:t>5/27/19 8:06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740941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BC87FEB-6273-48FF-BAB3-E3CE8485D157}" type="datetime8">
              <a:rPr lang="en-US" smtClean="0"/>
              <a:t>5/27/19 8:06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0496814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17DDEAD0-AD3B-40DD-85DD-526BF92E4512}" type="datetime8">
              <a:rPr lang="en-US" smtClean="0"/>
              <a:t>5/27/19 8:06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717610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6B849D5-32C0-4569-B7E8-04C68F68D930}" type="datetime8">
              <a:rPr lang="en-US" smtClean="0"/>
              <a:t>5/27/19 8:06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937418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53CE10F-AB30-423A-A0DE-33DC67A7E042}" type="datetime8">
              <a:rPr lang="en-US" smtClean="0"/>
              <a:t>5/27/19 8:06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395437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Analytics,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F026ED9-2B60-4082-9AB4-281F7E9F4635}" type="datetime8">
              <a:rPr lang="en-US" smtClean="0"/>
              <a:t>5/27/19 8:06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2119924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5BB00AD-3030-4859-A0F1-A4C8F4BE2BCF}" type="slidenum">
              <a:rPr lang="en-US" smtClean="0"/>
              <a:t>34</a:t>
            </a:fld>
            <a:endParaRPr lang="en-US"/>
          </a:p>
        </p:txBody>
      </p:sp>
    </p:spTree>
    <p:extLst>
      <p:ext uri="{BB962C8B-B14F-4D97-AF65-F5344CB8AC3E}">
        <p14:creationId xmlns:p14="http://schemas.microsoft.com/office/powerpoint/2010/main" val="2438482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5/27/19 8:06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4071378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37</a:t>
            </a:fld>
            <a:endParaRPr lang="en-US"/>
          </a:p>
        </p:txBody>
      </p:sp>
    </p:spTree>
    <p:extLst>
      <p:ext uri="{BB962C8B-B14F-4D97-AF65-F5344CB8AC3E}">
        <p14:creationId xmlns:p14="http://schemas.microsoft.com/office/powerpoint/2010/main" val="1345926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1863" rtl="0" eaLnBrk="0" fontAlgn="base" latinLnBrk="0" hangingPunct="0">
              <a:lnSpc>
                <a:spcPct val="100000"/>
              </a:lnSpc>
              <a:spcBef>
                <a:spcPct val="30000"/>
              </a:spcBef>
              <a:spcAft>
                <a:spcPct val="0"/>
              </a:spcAft>
              <a:buClrTx/>
              <a:buSzTx/>
              <a:buFontTx/>
              <a:buNone/>
              <a:tabLst/>
              <a:defRPr/>
            </a:pPr>
            <a:endParaRPr lang="en-US" sz="1200" kern="1200" baseline="0">
              <a:solidFill>
                <a:schemeClr val="tx1"/>
              </a:solidFill>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31863" rtl="0" eaLnBrk="1" fontAlgn="base" latinLnBrk="0" hangingPunct="1">
              <a:lnSpc>
                <a:spcPct val="100000"/>
              </a:lnSpc>
              <a:spcBef>
                <a:spcPct val="0"/>
              </a:spcBef>
              <a:spcAft>
                <a:spcPct val="0"/>
              </a:spcAft>
              <a:buClrTx/>
              <a:buSzTx/>
              <a:buFontTx/>
              <a:buNone/>
              <a:tabLst/>
              <a:defRPr/>
            </a:pPr>
            <a:fld id="{7088D5E3-B0C4-244E-905F-C9848084E0A1}"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MS PGothic" panose="020B0600070205080204" pitchFamily="34" charset="-128"/>
                <a:cs typeface="+mn-cs"/>
              </a:rPr>
              <a:pPr marL="0" marR="0" lvl="0" indent="0" algn="r" defTabSz="931863"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pitchFamily="34" charset="0"/>
              <a:ea typeface="MS PGothic" panose="020B0600070205080204" pitchFamily="34" charset="-128"/>
              <a:cs typeface="+mn-cs"/>
            </a:endParaRPr>
          </a:p>
        </p:txBody>
      </p:sp>
    </p:spTree>
    <p:extLst>
      <p:ext uri="{BB962C8B-B14F-4D97-AF65-F5344CB8AC3E}">
        <p14:creationId xmlns:p14="http://schemas.microsoft.com/office/powerpoint/2010/main" val="34154800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DD65AC4-17B0-4E19-8496-B264E70A18D3}" type="slidenum">
              <a:rPr lang="en-US" smtClean="0"/>
              <a:t>38</a:t>
            </a:fld>
            <a:endParaRPr lang="en-US"/>
          </a:p>
        </p:txBody>
      </p:sp>
    </p:spTree>
    <p:extLst>
      <p:ext uri="{BB962C8B-B14F-4D97-AF65-F5344CB8AC3E}">
        <p14:creationId xmlns:p14="http://schemas.microsoft.com/office/powerpoint/2010/main" val="1065881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F08E7E68-F91A-4BB1-B3D3-3A44C4433E70}" type="slidenum">
              <a:rPr lang="en-US" smtClean="0"/>
              <a:t>39</a:t>
            </a:fld>
            <a:endParaRPr lang="en-US"/>
          </a:p>
        </p:txBody>
      </p:sp>
    </p:spTree>
    <p:extLst>
      <p:ext uri="{BB962C8B-B14F-4D97-AF65-F5344CB8AC3E}">
        <p14:creationId xmlns:p14="http://schemas.microsoft.com/office/powerpoint/2010/main" val="8027314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F08E7E68-F91A-4BB1-B3D3-3A44C4433E70}" type="slidenum">
              <a:rPr lang="en-US" smtClean="0"/>
              <a:t>40</a:t>
            </a:fld>
            <a:endParaRPr lang="en-US"/>
          </a:p>
        </p:txBody>
      </p:sp>
    </p:spTree>
    <p:extLst>
      <p:ext uri="{BB962C8B-B14F-4D97-AF65-F5344CB8AC3E}">
        <p14:creationId xmlns:p14="http://schemas.microsoft.com/office/powerpoint/2010/main" val="2722631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5013" lvl="1" defTabSz="951152" fontAlgn="base">
              <a:lnSpc>
                <a:spcPct val="90000"/>
              </a:lnSpc>
              <a:spcBef>
                <a:spcPts val="625"/>
              </a:spcBef>
              <a:spcAft>
                <a:spcPts val="625"/>
              </a:spcAft>
              <a:buClr>
                <a:srgbClr val="68217A">
                  <a:lumMod val="50000"/>
                </a:srgbClr>
              </a:buClr>
            </a:pPr>
            <a:endParaRPr lang="en-US" sz="1200" kern="0">
              <a:ln>
                <a:solidFill>
                  <a:srgbClr val="FFFFFF">
                    <a:alpha val="0"/>
                  </a:srgbClr>
                </a:solidFill>
              </a:ln>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fld id="{F08E7E68-F91A-4BB1-B3D3-3A44C4433E70}" type="slidenum">
              <a:rPr lang="en-US" smtClean="0"/>
              <a:t>41</a:t>
            </a:fld>
            <a:endParaRPr lang="en-US"/>
          </a:p>
        </p:txBody>
      </p:sp>
    </p:spTree>
    <p:extLst>
      <p:ext uri="{BB962C8B-B14F-4D97-AF65-F5344CB8AC3E}">
        <p14:creationId xmlns:p14="http://schemas.microsoft.com/office/powerpoint/2010/main" val="24268391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14924" indent="-466529" defTabSz="951152">
              <a:spcBef>
                <a:spcPts val="625"/>
              </a:spcBef>
              <a:spcAft>
                <a:spcPts val="625"/>
              </a:spcAft>
              <a:tabLst>
                <a:tab pos="671931" algn="l"/>
              </a:tabLst>
            </a:pPr>
            <a:endParaRPr lang="en-US" sz="12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8E7E68-F91A-4BB1-B3D3-3A44C4433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21979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E7E68-F91A-4BB1-B3D3-3A44C4433E70}" type="slidenum">
              <a:rPr lang="en-US" smtClean="0"/>
              <a:t>43</a:t>
            </a:fld>
            <a:endParaRPr lang="en-US"/>
          </a:p>
        </p:txBody>
      </p:sp>
    </p:spTree>
    <p:extLst>
      <p:ext uri="{BB962C8B-B14F-4D97-AF65-F5344CB8AC3E}">
        <p14:creationId xmlns:p14="http://schemas.microsoft.com/office/powerpoint/2010/main" val="40354664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08E7E68-F91A-4BB1-B3D3-3A44C4433E70}" type="slidenum">
              <a:rPr lang="en-US" smtClean="0"/>
              <a:t>44</a:t>
            </a:fld>
            <a:endParaRPr lang="en-US"/>
          </a:p>
        </p:txBody>
      </p:sp>
    </p:spTree>
    <p:extLst>
      <p:ext uri="{BB962C8B-B14F-4D97-AF65-F5344CB8AC3E}">
        <p14:creationId xmlns:p14="http://schemas.microsoft.com/office/powerpoint/2010/main" val="1003124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3237">
              <a:defRPr/>
            </a:pPr>
            <a:endParaRPr lang="en-US"/>
          </a:p>
        </p:txBody>
      </p:sp>
      <p:sp>
        <p:nvSpPr>
          <p:cNvPr id="4" name="Slide Number Placeholder 3"/>
          <p:cNvSpPr>
            <a:spLocks noGrp="1"/>
          </p:cNvSpPr>
          <p:nvPr>
            <p:ph type="sldNum" sz="quarter" idx="10"/>
          </p:nvPr>
        </p:nvSpPr>
        <p:spPr/>
        <p:txBody>
          <a:bodyPr/>
          <a:lstStyle/>
          <a:p>
            <a:fld id="{F08E7E68-F91A-4BB1-B3D3-3A44C4433E70}" type="slidenum">
              <a:rPr lang="en-US" smtClean="0"/>
              <a:t>45</a:t>
            </a:fld>
            <a:endParaRPr lang="en-US"/>
          </a:p>
        </p:txBody>
      </p:sp>
    </p:spTree>
    <p:extLst>
      <p:ext uri="{BB962C8B-B14F-4D97-AF65-F5344CB8AC3E}">
        <p14:creationId xmlns:p14="http://schemas.microsoft.com/office/powerpoint/2010/main" val="1686793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8E7E68-F91A-4BB1-B3D3-3A44C4433E7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6982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F08E7E68-F91A-4BB1-B3D3-3A44C4433E70}" type="slidenum">
              <a:rPr lang="en-US" smtClean="0"/>
              <a:t>48</a:t>
            </a:fld>
            <a:endParaRPr lang="en-US"/>
          </a:p>
        </p:txBody>
      </p:sp>
    </p:spTree>
    <p:extLst>
      <p:ext uri="{BB962C8B-B14F-4D97-AF65-F5344CB8AC3E}">
        <p14:creationId xmlns:p14="http://schemas.microsoft.com/office/powerpoint/2010/main" val="4015225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a:p>
        </p:txBody>
      </p:sp>
      <p:sp>
        <p:nvSpPr>
          <p:cNvPr id="4" name="Slide Number Placeholder 3"/>
          <p:cNvSpPr>
            <a:spLocks noGrp="1"/>
          </p:cNvSpPr>
          <p:nvPr>
            <p:ph type="sldNum" sz="quarter" idx="10"/>
          </p:nvPr>
        </p:nvSpPr>
        <p:spPr/>
        <p:txBody>
          <a:bodyPr/>
          <a:lstStyle/>
          <a:p>
            <a:fld id="{F08E7E68-F91A-4BB1-B3D3-3A44C4433E70}" type="slidenum">
              <a:rPr lang="en-US" smtClean="0"/>
              <a:t>5</a:t>
            </a:fld>
            <a:endParaRPr lang="en-US"/>
          </a:p>
        </p:txBody>
      </p:sp>
    </p:spTree>
    <p:extLst>
      <p:ext uri="{BB962C8B-B14F-4D97-AF65-F5344CB8AC3E}">
        <p14:creationId xmlns:p14="http://schemas.microsoft.com/office/powerpoint/2010/main" val="11434731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1059" eaLnBrk="0" fontAlgn="base" hangingPunct="0">
              <a:spcBef>
                <a:spcPct val="30000"/>
              </a:spcBef>
              <a:spcAft>
                <a:spcPct val="0"/>
              </a:spcAft>
              <a:defRPr/>
            </a:pPr>
            <a:endParaRPr lang="en-US">
              <a:latin typeface="Segoe UI Light" panose="020B0502040204020203" pitchFamily="34" charset="0"/>
              <a:ea typeface="MS PGothic" panose="020B0600070205080204" pitchFamily="34" charset="-128"/>
              <a:cs typeface="Segoe UI Light" panose="020B0502040204020203" pitchFamily="34" charset="0"/>
            </a:endParaRPr>
          </a:p>
        </p:txBody>
      </p:sp>
      <p:sp>
        <p:nvSpPr>
          <p:cNvPr id="4" name="Slide Number Placeholder 3"/>
          <p:cNvSpPr>
            <a:spLocks noGrp="1"/>
          </p:cNvSpPr>
          <p:nvPr>
            <p:ph type="sldNum" sz="quarter" idx="10"/>
          </p:nvPr>
        </p:nvSpPr>
        <p:spPr/>
        <p:txBody>
          <a:bodyPr/>
          <a:lstStyle/>
          <a:p>
            <a:pPr defTabSz="951059" fontAlgn="base">
              <a:spcBef>
                <a:spcPct val="0"/>
              </a:spcBef>
              <a:spcAft>
                <a:spcPct val="0"/>
              </a:spcAft>
              <a:defRPr/>
            </a:pPr>
            <a:fld id="{7088D5E3-B0C4-244E-905F-C9848084E0A1}" type="slidenum">
              <a:rPr lang="en-US">
                <a:solidFill>
                  <a:prstClr val="black"/>
                </a:solidFill>
                <a:latin typeface="Calibri" panose="020F0502020204030204" pitchFamily="34" charset="0"/>
                <a:ea typeface="MS PGothic" panose="020B0600070205080204" pitchFamily="34" charset="-128"/>
              </a:rPr>
              <a:pPr defTabSz="951059" fontAlgn="base">
                <a:spcBef>
                  <a:spcPct val="0"/>
                </a:spcBef>
                <a:spcAft>
                  <a:spcPct val="0"/>
                </a:spcAft>
                <a:defRPr/>
              </a:pPr>
              <a:t>49</a:t>
            </a:fld>
            <a:endParaRPr lang="en-US">
              <a:solidFill>
                <a:prstClr val="black"/>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1228457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427" eaLnBrk="0" fontAlgn="base" hangingPunct="0">
              <a:spcBef>
                <a:spcPct val="30000"/>
              </a:spcBef>
              <a:spcAft>
                <a:spcPts val="352"/>
              </a:spcAft>
              <a:defRPr/>
            </a:pPr>
            <a:endParaRPr lang="en-US">
              <a:solidFill>
                <a:srgbClr val="FFFFFF"/>
              </a:solidFill>
              <a:latin typeface="+mn-l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defTabSz="933237">
              <a:defRPr/>
            </a:pPr>
            <a:fld id="{EC797392-A70C-4ACB-A74C-E4867CE270BC}" type="slidenum">
              <a:rPr lang="en-US" sz="1800" kern="0">
                <a:solidFill>
                  <a:prstClr val="black"/>
                </a:solidFill>
              </a:rPr>
              <a:pPr defTabSz="933237">
                <a:defRPr/>
              </a:pPr>
              <a:t>6</a:t>
            </a:fld>
            <a:endParaRPr lang="en-US" sz="1800" kern="0">
              <a:solidFill>
                <a:prstClr val="black"/>
              </a:solidFill>
            </a:endParaRPr>
          </a:p>
        </p:txBody>
      </p:sp>
    </p:spTree>
    <p:extLst>
      <p:ext uri="{BB962C8B-B14F-4D97-AF65-F5344CB8AC3E}">
        <p14:creationId xmlns:p14="http://schemas.microsoft.com/office/powerpoint/2010/main" val="3686125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427" eaLnBrk="0" fontAlgn="base" hangingPunct="0">
              <a:spcBef>
                <a:spcPct val="30000"/>
              </a:spcBef>
              <a:spcAft>
                <a:spcPts val="352"/>
              </a:spcAft>
              <a:defRPr/>
            </a:pPr>
            <a:endParaRPr lang="en-US">
              <a:solidFill>
                <a:srgbClr val="FFFFFF"/>
              </a:solidFill>
              <a:latin typeface="+mn-lt"/>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defTabSz="933237">
              <a:defRPr/>
            </a:pPr>
            <a:fld id="{EC797392-A70C-4ACB-A74C-E4867CE270BC}" type="slidenum">
              <a:rPr lang="en-US" sz="1800" kern="0">
                <a:solidFill>
                  <a:prstClr val="black"/>
                </a:solidFill>
              </a:rPr>
              <a:pPr defTabSz="933237">
                <a:defRPr/>
              </a:pPr>
              <a:t>7</a:t>
            </a:fld>
            <a:endParaRPr lang="en-US" sz="1800" kern="0">
              <a:solidFill>
                <a:prstClr val="black"/>
              </a:solidFill>
            </a:endParaRPr>
          </a:p>
        </p:txBody>
      </p:sp>
    </p:spTree>
    <p:extLst>
      <p:ext uri="{BB962C8B-B14F-4D97-AF65-F5344CB8AC3E}">
        <p14:creationId xmlns:p14="http://schemas.microsoft.com/office/powerpoint/2010/main" val="2526818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Machine Learning &amp; Data Science Conference</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5/27/19 8:06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963266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1" kern="1200">
              <a:solidFill>
                <a:schemeClr val="tx1"/>
              </a:solidFill>
              <a:effectLst/>
              <a:latin typeface="Segoe UI Light" pitchFamily="34" charset="0"/>
              <a:ea typeface="MS PGothic" panose="020B0600070205080204" pitchFamily="34" charset="-128"/>
              <a:cs typeface="ＭＳ Ｐゴシック" charset="0"/>
            </a:endParaRPr>
          </a:p>
          <a:p>
            <a:endParaRPr lang="en-US" sz="1200" b="1" kern="1200">
              <a:solidFill>
                <a:schemeClr val="tx1"/>
              </a:solidFill>
              <a:effectLst/>
              <a:latin typeface="Segoe UI Light" pitchFamily="34" charset="0"/>
              <a:ea typeface="MS PGothic" panose="020B0600070205080204" pitchFamily="34" charset="-128"/>
              <a:cs typeface="ＭＳ Ｐゴシック" charset="0"/>
            </a:endParaRPr>
          </a:p>
          <a:p>
            <a:r>
              <a:rPr lang="en-US" sz="1200" b="1" kern="1200">
                <a:solidFill>
                  <a:schemeClr val="tx1"/>
                </a:solidFill>
                <a:effectLst/>
                <a:latin typeface="Segoe UI Light" pitchFamily="34" charset="0"/>
                <a:ea typeface="MS PGothic" panose="020B0600070205080204" pitchFamily="34" charset="-128"/>
                <a:cs typeface="ＭＳ Ｐゴシック" charset="0"/>
              </a:rPr>
              <a:t>Clearly companies are using analytics to change</a:t>
            </a:r>
            <a:r>
              <a:rPr lang="en-US" sz="1200" b="1" kern="1200" baseline="0">
                <a:solidFill>
                  <a:schemeClr val="tx1"/>
                </a:solidFill>
                <a:effectLst/>
                <a:latin typeface="Segoe UI Light" pitchFamily="34" charset="0"/>
                <a:ea typeface="MS PGothic" panose="020B0600070205080204" pitchFamily="34" charset="-128"/>
                <a:cs typeface="ＭＳ Ｐゴシック" charset="0"/>
              </a:rPr>
              <a:t> the game and status quo.</a:t>
            </a:r>
          </a:p>
          <a:p>
            <a:endParaRPr lang="en-US" sz="1200" b="1" kern="1200" baseline="0">
              <a:solidFill>
                <a:schemeClr val="tx1"/>
              </a:solidFill>
              <a:effectLst/>
              <a:latin typeface="Segoe UI Light" pitchFamily="34" charset="0"/>
              <a:ea typeface="MS PGothic" panose="020B0600070205080204" pitchFamily="34" charset="-128"/>
              <a:cs typeface="ＭＳ Ｐゴシック" charset="0"/>
            </a:endParaRPr>
          </a:p>
          <a:p>
            <a:r>
              <a:rPr lang="en-US" sz="1200" b="1" kern="1200" baseline="0">
                <a:solidFill>
                  <a:schemeClr val="tx1"/>
                </a:solidFill>
                <a:effectLst/>
                <a:latin typeface="Segoe UI Light" pitchFamily="34" charset="0"/>
                <a:ea typeface="MS PGothic" panose="020B0600070205080204" pitchFamily="34" charset="-128"/>
                <a:cs typeface="ＭＳ Ｐゴシック" charset="0"/>
              </a:rPr>
              <a:t>We are making a lot of investments to enable you our partners help our customers take advantage of analytics much more effortlessly and more much more effectively. </a:t>
            </a:r>
            <a:endParaRPr lang="en-US" sz="1200" b="1" kern="1200">
              <a:solidFill>
                <a:schemeClr val="tx1"/>
              </a:solidFill>
              <a:effectLst/>
              <a:latin typeface="Segoe UI Light" pitchFamily="34" charset="0"/>
              <a:ea typeface="MS PGothic" panose="020B0600070205080204" pitchFamily="34" charset="-128"/>
              <a:cs typeface="ＭＳ Ｐゴシック" charset="0"/>
            </a:endParaRPr>
          </a:p>
          <a:p>
            <a:endParaRPr lang="en-US" sz="1200" b="1" kern="1200">
              <a:solidFill>
                <a:schemeClr val="tx1"/>
              </a:solidFill>
              <a:effectLst/>
              <a:latin typeface="Segoe UI Light" pitchFamily="34" charset="0"/>
              <a:ea typeface="MS PGothic" panose="020B0600070205080204" pitchFamily="34" charset="-128"/>
              <a:cs typeface="ＭＳ Ｐゴシック" charset="0"/>
            </a:endParaRPr>
          </a:p>
          <a:p>
            <a:r>
              <a:rPr lang="en-US" sz="1200" b="1" kern="1200">
                <a:solidFill>
                  <a:schemeClr val="tx1"/>
                </a:solidFill>
                <a:effectLst/>
                <a:latin typeface="Segoe UI Light" pitchFamily="34" charset="0"/>
                <a:ea typeface="MS PGothic" panose="020B0600070205080204" pitchFamily="34" charset="-128"/>
                <a:cs typeface="ＭＳ Ｐゴシック" charset="0"/>
              </a:rPr>
              <a:t>Key Points:</a:t>
            </a:r>
            <a:endParaRPr lang="en-US" sz="1800" kern="1200">
              <a:solidFill>
                <a:schemeClr val="tx1"/>
              </a:solidFill>
              <a:effectLst/>
              <a:latin typeface="Segoe UI Light" pitchFamily="34" charset="0"/>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a:solidFill>
                  <a:schemeClr val="tx1"/>
                </a:solidFill>
                <a:effectLst/>
                <a:latin typeface="Segoe UI Light" pitchFamily="34" charset="0"/>
                <a:ea typeface="MS PGothic" panose="020B0600070205080204" pitchFamily="34" charset="-128"/>
                <a:cs typeface="ＭＳ Ｐゴシック" charset="0"/>
              </a:rPr>
              <a:t>Companies that make best use of data and analytics investments stand to capture more value compared to companies that do not</a:t>
            </a:r>
            <a:endParaRPr lang="en-US" sz="1800" kern="1200">
              <a:solidFill>
                <a:schemeClr val="tx1"/>
              </a:solidFill>
              <a:effectLst/>
              <a:latin typeface="Segoe UI Light" pitchFamily="34" charset="0"/>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a:solidFill>
                  <a:schemeClr val="tx1"/>
                </a:solidFill>
                <a:effectLst/>
                <a:latin typeface="Segoe UI Light" pitchFamily="34" charset="0"/>
                <a:ea typeface="MS PGothic" panose="020B0600070205080204" pitchFamily="34" charset="-128"/>
                <a:cs typeface="ＭＳ Ｐゴシック" charset="0"/>
              </a:rPr>
              <a:t>Data is the new currency—the formula is relatively simple as to how we get our returns on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200">
                <a:solidFill>
                  <a:schemeClr val="tx1"/>
                </a:solidFill>
                <a:effectLst/>
                <a:latin typeface="Segoe UI Light" pitchFamily="34" charset="0"/>
                <a:ea typeface="MS PGothic" panose="020B0600070205080204" pitchFamily="34" charset="-128"/>
                <a:cs typeface="ＭＳ Ｐゴシック" charset="0"/>
              </a:rPr>
              <a:t>When</a:t>
            </a:r>
            <a:r>
              <a:rPr lang="en-US" sz="1800" kern="1200" baseline="0">
                <a:solidFill>
                  <a:schemeClr val="tx1"/>
                </a:solidFill>
                <a:effectLst/>
                <a:latin typeface="Segoe UI Light" pitchFamily="34" charset="0"/>
                <a:ea typeface="MS PGothic" panose="020B0600070205080204" pitchFamily="34" charset="-128"/>
                <a:cs typeface="ＭＳ Ｐゴシック" charset="0"/>
              </a:rPr>
              <a:t> we talk about a diverse data, it’s important to think about all of the data that is generated by apps, stored in apps, and spun off from apps as data exhaust.</a:t>
            </a:r>
            <a:endParaRPr lang="en-US" sz="1800" kern="1200">
              <a:solidFill>
                <a:schemeClr val="tx1"/>
              </a:solidFill>
              <a:effectLst/>
              <a:latin typeface="Segoe UI Light" pitchFamily="34" charset="0"/>
              <a:ea typeface="MS PGothic" panose="020B0600070205080204" pitchFamily="34" charset="-128"/>
              <a:cs typeface="ＭＳ Ｐゴシック" charset="0"/>
            </a:endParaRPr>
          </a:p>
          <a:p>
            <a:r>
              <a:rPr lang="en-US" sz="1200" b="1" kern="1200">
                <a:solidFill>
                  <a:schemeClr val="tx1"/>
                </a:solidFill>
                <a:effectLst/>
                <a:latin typeface="Segoe UI Light" pitchFamily="34" charset="0"/>
                <a:ea typeface="MS PGothic" panose="020B0600070205080204" pitchFamily="34" charset="-128"/>
                <a:cs typeface="ＭＳ Ｐゴシック" charset="0"/>
              </a:rPr>
              <a:t>Talk Track:</a:t>
            </a:r>
            <a:endParaRPr lang="en-US" sz="1800" kern="1200">
              <a:solidFill>
                <a:schemeClr val="tx1"/>
              </a:solidFill>
              <a:effectLst/>
              <a:latin typeface="Segoe UI Light" pitchFamily="34" charset="0"/>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a:solidFill>
                  <a:schemeClr val="tx1"/>
                </a:solidFill>
                <a:effectLst/>
                <a:latin typeface="Segoe UI Light" pitchFamily="34" charset="0"/>
                <a:ea typeface="MS PGothic" panose="020B0600070205080204" pitchFamily="34" charset="-128"/>
                <a:cs typeface="ＭＳ Ｐゴシック" charset="0"/>
              </a:rPr>
              <a:t>If data is the new competitive advantage for business, we want to get granular and specific on how companies can derive business value. </a:t>
            </a:r>
            <a:endParaRPr lang="en-US" sz="1800" kern="1200">
              <a:solidFill>
                <a:schemeClr val="tx1"/>
              </a:solidFill>
              <a:effectLst/>
              <a:latin typeface="Segoe UI Light" pitchFamily="34" charset="0"/>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a:solidFill>
                  <a:schemeClr val="tx1"/>
                </a:solidFill>
                <a:effectLst/>
                <a:latin typeface="Segoe UI Light" pitchFamily="34" charset="0"/>
                <a:ea typeface="MS PGothic" panose="020B0600070205080204" pitchFamily="34" charset="-128"/>
                <a:cs typeface="ＭＳ Ｐゴシック" charset="0"/>
              </a:rPr>
              <a:t>IDC explored the impact of data on business. After surveying more than 2,000 companies, IDC found that there are two categories of businesses: organizations that have taken a leadership position when it comes to data; and those that are not making best use of data. We learned that the leaders—those companies that embraced data—derived significantly more dividends from those investments in data—from increased revenue, improved productivity, and reduced costs. </a:t>
            </a:r>
            <a:endParaRPr lang="en-US" sz="1800" kern="1200">
              <a:solidFill>
                <a:schemeClr val="tx1"/>
              </a:solidFill>
              <a:effectLst/>
              <a:latin typeface="Segoe UI Light" pitchFamily="34" charset="0"/>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200" kern="1200">
                <a:solidFill>
                  <a:schemeClr val="tx1"/>
                </a:solidFill>
                <a:effectLst/>
                <a:latin typeface="Segoe UI Light" pitchFamily="34" charset="0"/>
                <a:ea typeface="MS PGothic" panose="020B0600070205080204" pitchFamily="34" charset="-128"/>
                <a:cs typeface="ＭＳ Ｐゴシック" charset="0"/>
              </a:rPr>
              <a:t>There is a unique formula that drives this notion of data dividends, or return on data. Data-driven companies focus on several areas:</a:t>
            </a:r>
            <a:endParaRPr lang="en-US" sz="1800" kern="1200">
              <a:solidFill>
                <a:schemeClr val="tx1"/>
              </a:solidFill>
              <a:effectLst/>
              <a:latin typeface="Segoe UI Light" pitchFamily="34" charset="0"/>
              <a:ea typeface="MS PGothic" panose="020B0600070205080204" pitchFamily="34" charset="-128"/>
              <a:cs typeface="ＭＳ Ｐゴシック" charset="0"/>
            </a:endParaRPr>
          </a:p>
          <a:p>
            <a:pPr marL="636588" lvl="1" indent="-171450">
              <a:buFont typeface="Arial" panose="020B0604020202020204" pitchFamily="34" charset="0"/>
              <a:buChar char="•"/>
            </a:pPr>
            <a:r>
              <a:rPr lang="en-US" sz="1200" b="1" kern="1200">
                <a:solidFill>
                  <a:schemeClr val="tx1"/>
                </a:solidFill>
                <a:effectLst/>
                <a:latin typeface="Segoe UI Light" pitchFamily="34" charset="0"/>
                <a:ea typeface="MS PGothic" panose="020B0600070205080204" pitchFamily="34" charset="-128"/>
                <a:cs typeface="+mn-cs"/>
              </a:rPr>
              <a:t>Capturing diverse data: </a:t>
            </a:r>
            <a:r>
              <a:rPr lang="en-US" sz="1200" kern="1200">
                <a:solidFill>
                  <a:schemeClr val="tx1"/>
                </a:solidFill>
                <a:effectLst/>
                <a:latin typeface="Segoe UI Light" pitchFamily="34" charset="0"/>
                <a:ea typeface="MS PGothic" panose="020B0600070205080204" pitchFamily="34" charset="-128"/>
                <a:cs typeface="+mn-cs"/>
              </a:rPr>
              <a:t>You can no longer just think about what to do with traditional data types. You need to be open to and capable of collecting a wide array of data—including new data types.</a:t>
            </a:r>
            <a:endParaRPr lang="en-US" sz="1800" kern="1200">
              <a:solidFill>
                <a:schemeClr val="tx1"/>
              </a:solidFill>
              <a:effectLst/>
              <a:latin typeface="Segoe UI Light" pitchFamily="34" charset="0"/>
              <a:ea typeface="MS PGothic" panose="020B0600070205080204" pitchFamily="34" charset="-128"/>
              <a:cs typeface="+mn-cs"/>
            </a:endParaRPr>
          </a:p>
          <a:p>
            <a:pPr marL="636588" lvl="1" indent="-171450">
              <a:buFont typeface="Arial" panose="020B0604020202020204" pitchFamily="34" charset="0"/>
              <a:buChar char="•"/>
            </a:pPr>
            <a:r>
              <a:rPr lang="en-US" sz="1200" b="1" kern="1200">
                <a:solidFill>
                  <a:schemeClr val="tx1"/>
                </a:solidFill>
                <a:effectLst/>
                <a:latin typeface="Segoe UI Light" pitchFamily="34" charset="0"/>
                <a:ea typeface="MS PGothic" panose="020B0600070205080204" pitchFamily="34" charset="-128"/>
                <a:cs typeface="+mn-cs"/>
              </a:rPr>
              <a:t>Utilize new analytics</a:t>
            </a:r>
            <a:r>
              <a:rPr lang="en-US" sz="1200" kern="1200">
                <a:solidFill>
                  <a:schemeClr val="tx1"/>
                </a:solidFill>
                <a:effectLst/>
                <a:latin typeface="Segoe UI Light" pitchFamily="34" charset="0"/>
                <a:ea typeface="MS PGothic" panose="020B0600070205080204" pitchFamily="34" charset="-128"/>
                <a:cs typeface="+mn-cs"/>
              </a:rPr>
              <a:t>: Logical data warehouses are no longer going to extract and transform new data types. You need to explore new analytical capabilities that are suited to new data types and real-time decision making needs.</a:t>
            </a:r>
            <a:endParaRPr lang="en-US" sz="1800" kern="1200">
              <a:solidFill>
                <a:schemeClr val="tx1"/>
              </a:solidFill>
              <a:effectLst/>
              <a:latin typeface="Segoe UI Light" pitchFamily="34" charset="0"/>
              <a:ea typeface="MS PGothic" panose="020B0600070205080204" pitchFamily="34" charset="-128"/>
              <a:cs typeface="+mn-cs"/>
            </a:endParaRPr>
          </a:p>
          <a:p>
            <a:pPr marL="636588" lvl="1" indent="-171450">
              <a:buFont typeface="Arial" panose="020B0604020202020204" pitchFamily="34" charset="0"/>
              <a:buChar char="•"/>
            </a:pPr>
            <a:r>
              <a:rPr lang="en-US" sz="1200" b="1" kern="1200">
                <a:solidFill>
                  <a:schemeClr val="tx1"/>
                </a:solidFill>
                <a:effectLst/>
                <a:latin typeface="Segoe UI Light" pitchFamily="34" charset="0"/>
                <a:ea typeface="MS PGothic" panose="020B0600070205080204" pitchFamily="34" charset="-128"/>
                <a:cs typeface="+mn-cs"/>
              </a:rPr>
              <a:t>Deliver to more people</a:t>
            </a:r>
            <a:r>
              <a:rPr lang="en-US" sz="1200" kern="1200">
                <a:solidFill>
                  <a:schemeClr val="tx1"/>
                </a:solidFill>
                <a:effectLst/>
                <a:latin typeface="Segoe UI Light" pitchFamily="34" charset="0"/>
                <a:ea typeface="MS PGothic" panose="020B0600070205080204" pitchFamily="34" charset="-128"/>
                <a:cs typeface="+mn-cs"/>
              </a:rPr>
              <a:t>: To unlock insights, you need to democratize your data across the organization. </a:t>
            </a:r>
            <a:endParaRPr lang="en-US" sz="1800" kern="1200">
              <a:solidFill>
                <a:schemeClr val="tx1"/>
              </a:solidFill>
              <a:effectLst/>
              <a:latin typeface="Segoe UI Light" pitchFamily="34" charset="0"/>
              <a:ea typeface="MS PGothic" panose="020B0600070205080204" pitchFamily="34" charset="-128"/>
              <a:cs typeface="+mn-cs"/>
            </a:endParaRPr>
          </a:p>
          <a:p>
            <a:pPr marL="636588" lvl="1" indent="-171450">
              <a:buFont typeface="Arial" panose="020B0604020202020204" pitchFamily="34" charset="0"/>
              <a:buChar char="•"/>
            </a:pPr>
            <a:r>
              <a:rPr lang="en-US" sz="1200" b="1" kern="1200">
                <a:solidFill>
                  <a:schemeClr val="tx1"/>
                </a:solidFill>
                <a:effectLst/>
                <a:latin typeface="Segoe UI Light" pitchFamily="34" charset="0"/>
                <a:ea typeface="MS PGothic" panose="020B0600070205080204" pitchFamily="34" charset="-128"/>
                <a:cs typeface="+mn-cs"/>
              </a:rPr>
              <a:t>Uncover real-time insights</a:t>
            </a:r>
            <a:r>
              <a:rPr lang="en-US" sz="1200" kern="1200">
                <a:solidFill>
                  <a:schemeClr val="tx1"/>
                </a:solidFill>
                <a:effectLst/>
                <a:latin typeface="Segoe UI Light" pitchFamily="34" charset="0"/>
                <a:ea typeface="MS PGothic" panose="020B0600070205080204" pitchFamily="34" charset="-128"/>
                <a:cs typeface="+mn-cs"/>
              </a:rPr>
              <a:t>: With the rise of the Internet of Things, and the instrumentation of just about everything, the ability to provide real-time visibility across lines of business represents a big value opportunity.</a:t>
            </a:r>
            <a:endParaRPr lang="en-US" sz="1800" kern="1200">
              <a:solidFill>
                <a:schemeClr val="tx1"/>
              </a:solidFill>
              <a:effectLst/>
              <a:latin typeface="Segoe UI Light" pitchFamily="34" charset="0"/>
              <a:ea typeface="MS PGothic" panose="020B0600070205080204" pitchFamily="34" charset="-128"/>
              <a:cs typeface="+mn-cs"/>
            </a:endParaRPr>
          </a:p>
          <a:p>
            <a:pPr marL="171450" lvl="0" indent="-171450">
              <a:buFont typeface="Arial" panose="020B0604020202020204" pitchFamily="34" charset="0"/>
              <a:buChar char="•"/>
            </a:pPr>
            <a:r>
              <a:rPr lang="en-US" sz="1200" kern="1200">
                <a:solidFill>
                  <a:schemeClr val="tx1"/>
                </a:solidFill>
                <a:effectLst/>
                <a:latin typeface="Segoe UI Light" pitchFamily="34" charset="0"/>
                <a:ea typeface="MS PGothic" panose="020B0600070205080204" pitchFamily="34" charset="-128"/>
                <a:cs typeface="ＭＳ Ｐゴシック" charset="0"/>
              </a:rPr>
              <a:t>At the worldwide level, leaders will capture $1.6 trillion more in value from their data and analytics investments over the next four years compared to companies that don’t. This represents a 6 percent higher data dividend for leaders—an opportunity that exists for any individual organization looking to maximize its return on data assets and reap ongoing data dividends.</a:t>
            </a:r>
            <a:endParaRPr lang="en-US" sz="1800" kern="1200">
              <a:solidFill>
                <a:schemeClr val="tx1"/>
              </a:solidFill>
              <a:effectLst/>
              <a:latin typeface="Segoe UI Light" pitchFamily="34" charset="0"/>
              <a:ea typeface="MS PGothic" panose="020B0600070205080204" pitchFamily="34" charset="-128"/>
              <a:cs typeface="ＭＳ Ｐゴシック" charset="0"/>
            </a:endParaRPr>
          </a:p>
          <a:p>
            <a:pPr marL="171450" lvl="0" indent="-171450">
              <a:buFont typeface="Arial" panose="020B0604020202020204" pitchFamily="34" charset="0"/>
              <a:buChar char="•"/>
            </a:pPr>
            <a:r>
              <a:rPr lang="en-US" sz="1800" kern="1200">
                <a:solidFill>
                  <a:schemeClr val="tx1"/>
                </a:solidFill>
                <a:effectLst/>
                <a:latin typeface="Segoe UI Light" pitchFamily="34" charset="0"/>
                <a:ea typeface="MS PGothic" panose="020B0600070205080204" pitchFamily="34" charset="-128"/>
                <a:cs typeface="ＭＳ Ｐゴシック" charset="0"/>
              </a:rPr>
              <a:t>When</a:t>
            </a:r>
            <a:r>
              <a:rPr lang="en-US" sz="1800" kern="1200" baseline="0">
                <a:solidFill>
                  <a:schemeClr val="tx1"/>
                </a:solidFill>
                <a:effectLst/>
                <a:latin typeface="Segoe UI Light" pitchFamily="34" charset="0"/>
                <a:ea typeface="MS PGothic" panose="020B0600070205080204" pitchFamily="34" charset="-128"/>
                <a:cs typeface="ＭＳ Ｐゴシック" charset="0"/>
              </a:rPr>
              <a:t> we talk about a diverse data, it’s important to think about all of the data that is generated by apps, stored in apps, and spun off from apps as data exhaust.</a:t>
            </a:r>
            <a:endParaRPr lang="en-US" sz="1200" kern="1200">
              <a:solidFill>
                <a:schemeClr val="tx1"/>
              </a:solidFill>
              <a:effectLst/>
              <a:latin typeface="Segoe UI Light" pitchFamily="34" charset="0"/>
              <a:ea typeface="MS PGothic" panose="020B0600070205080204" pitchFamily="34" charset="-128"/>
              <a:cs typeface="ＭＳ Ｐゴシック" charset="0"/>
            </a:endParaRP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0D2D189-FF00-4F7B-AA88-1DA948BA5560}"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5/27/19</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504978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535722"/>
            <a:ext cx="5486400" cy="3600450"/>
          </a:xfrm>
        </p:spPr>
        <p:txBody>
          <a:bodyPr/>
          <a:lstStyle/>
          <a:p>
            <a:r>
              <a:rPr lang="en-US"/>
              <a:t>Data Science is a discipline that requires several skills. Traditionally it has been considered as the intersection </a:t>
            </a:r>
            <a:r>
              <a:rPr lang="en-US" err="1"/>
              <a:t>bewtween</a:t>
            </a:r>
            <a:r>
              <a:rPr lang="en-US"/>
              <a:t> math/stats, software engineering and domain expertise.  Many companies have realized that that is like looking for unicorns. It is one of the hardest position to fill industry wide and especially when companies continue to believe in unicorns. As per this definition data science was expanded to include a whole combination of math/stats, computing and business expertise. Math/statistics is still a pretty core aspect. But with the explosion of computing and data, new methods of analysis are needed to deal with data at large. This requires enhanced software engineering skills. Lastly the deep domain knowledge is needed to create data products that customers will actually love and vote with their dollars. </a:t>
            </a:r>
          </a:p>
          <a:p>
            <a:endParaRPr lang="en-US"/>
          </a:p>
          <a:p>
            <a:r>
              <a:rPr lang="en-US"/>
              <a:t>Inspired by a few leaders that were able to make data at the core of their competitive advantage, businesses in various industries had started building some very useful data applications. Normally they did this by hiring people of different skills and assembling a team with these folks to cover all the key skills needed for successful data science. </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Machine Learning, Analytics &amp; Data Science Conference</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5/27/19 8:06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07545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g"/><Relationship Id="rId1" Type="http://schemas.openxmlformats.org/officeDocument/2006/relationships/slideMaster" Target="../slideMasters/slideMaster4.xml"/><Relationship Id="rId4" Type="http://schemas.openxmlformats.org/officeDocument/2006/relationships/image" Target="../media/image23.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2.jpg"/><Relationship Id="rId1" Type="http://schemas.openxmlformats.org/officeDocument/2006/relationships/slideMaster" Target="../slideMasters/slideMaster4.xml"/><Relationship Id="rId4" Type="http://schemas.openxmlformats.org/officeDocument/2006/relationships/image" Target="../media/image2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81E64AF-207D-40FD-A40B-C7945374B3D0}" type="datetime1">
              <a:rPr lang="en-US" smtClean="0"/>
              <a:t>5/27/19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963031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0019A7-50BF-40BD-B15B-489EBD8D38FA}" type="datetime1">
              <a:rPr lang="en-US" smtClean="0"/>
              <a:t>5/27/19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1956631265"/>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5" tIns="45715" rIns="45715" bIns="45715" numCol="1" spcCol="0" rtlCol="0" fromWordArt="0" anchor="ctr" anchorCtr="0" forceAA="0" compatLnSpc="1">
            <a:prstTxWarp prst="textNoShape">
              <a:avLst/>
            </a:prstTxWarp>
            <a:noAutofit/>
          </a:bodyPr>
          <a:lstStyle/>
          <a:p>
            <a:pPr algn="ctr" defTabSz="91402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813947"/>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69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3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44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0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6753490"/>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61"/>
            <a:ext cx="11623331" cy="395317"/>
          </a:xfrm>
          <a:prstGeom prst="rect">
            <a:avLst/>
          </a:prstGeom>
          <a:noFill/>
          <a:ln w="12700">
            <a:noFill/>
            <a:miter lim="800000"/>
            <a:headEnd type="none" w="sm" len="sm"/>
            <a:tailEnd type="none" w="sm" len="sm"/>
          </a:ln>
          <a:effectLst/>
        </p:spPr>
        <p:txBody>
          <a:bodyPr vert="horz" wrap="square" lIns="179260" tIns="143407" rIns="179260" bIns="143407" numCol="1" anchor="t" anchorCtr="0" compatLnSpc="1">
            <a:prstTxWarp prst="textNoShape">
              <a:avLst/>
            </a:prstTxWarp>
            <a:spAutoFit/>
          </a:bodyPr>
          <a:lstStyle/>
          <a:p>
            <a:pPr defTabSz="91384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3" y="3083655"/>
            <a:ext cx="3223861" cy="690695"/>
          </a:xfrm>
          <a:prstGeom prst="rect">
            <a:avLst/>
          </a:prstGeom>
        </p:spPr>
      </p:pic>
    </p:spTree>
    <p:extLst>
      <p:ext uri="{BB962C8B-B14F-4D97-AF65-F5344CB8AC3E}">
        <p14:creationId xmlns:p14="http://schemas.microsoft.com/office/powerpoint/2010/main" val="415001191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8"/>
            <a:ext cx="11653523" cy="2396047"/>
          </a:xfrm>
          <a:prstGeom prst="rect">
            <a:avLst/>
          </a:prstGeom>
        </p:spPr>
        <p:txBody>
          <a:bodyPr/>
          <a:lstStyle>
            <a:lvl1pPr marL="284765" indent="-284765">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92" indent="-275429">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957" indent="-284765">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034" indent="-224078">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111" indent="-224078">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4453430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Slide Photo">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435" y="6"/>
            <a:ext cx="12203448" cy="6868607"/>
          </a:xfrm>
          <a:prstGeom prst="rect">
            <a:avLst/>
          </a:prstGeom>
        </p:spPr>
      </p:pic>
      <p:sp>
        <p:nvSpPr>
          <p:cNvPr id="8" name="Title 1"/>
          <p:cNvSpPr>
            <a:spLocks noGrp="1"/>
          </p:cNvSpPr>
          <p:nvPr>
            <p:ph type="title" hasCustomPrompt="1"/>
          </p:nvPr>
        </p:nvSpPr>
        <p:spPr bwMode="auto">
          <a:xfrm>
            <a:off x="268296" y="970410"/>
            <a:ext cx="6261291" cy="2293620"/>
          </a:xfrm>
          <a:noFill/>
        </p:spPr>
        <p:txBody>
          <a:bodyPr lIns="182880" tIns="91440" rIns="182880" bIns="91440" anchor="b" anchorCtr="0"/>
          <a:lstStyle>
            <a:lvl1pPr marL="0" algn="l" defTabSz="685404" rtl="0" eaLnBrk="1" latinLnBrk="0" hangingPunct="1">
              <a:lnSpc>
                <a:spcPct val="90000"/>
              </a:lnSpc>
              <a:spcBef>
                <a:spcPct val="0"/>
              </a:spcBef>
              <a:buNone/>
              <a:defRPr lang="en-US" sz="3600" b="0" kern="1200" cap="none" spc="-75" baseline="0" dirty="0">
                <a:ln w="3175">
                  <a:noFill/>
                </a:ln>
                <a:solidFill>
                  <a:schemeClr val="bg1"/>
                </a:solidFill>
                <a:effectLst/>
                <a:latin typeface="+mj-lt"/>
                <a:ea typeface="+mn-ea"/>
                <a:cs typeface="Segoe UI" pitchFamily="34" charset="0"/>
              </a:defRPr>
            </a:lvl1pPr>
          </a:lstStyle>
          <a:p>
            <a:r>
              <a:rPr lang="en-US"/>
              <a:t>Presentation title</a:t>
            </a:r>
          </a:p>
        </p:txBody>
      </p:sp>
    </p:spTree>
    <p:extLst>
      <p:ext uri="{BB962C8B-B14F-4D97-AF65-F5344CB8AC3E}">
        <p14:creationId xmlns:p14="http://schemas.microsoft.com/office/powerpoint/2010/main" val="40085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2CB0195-112F-400F-A862-A9B447A8EEB6}" type="datetime1">
              <a:rPr lang="en-US" smtClean="0"/>
              <a:t>5/27/19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14485637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0437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with photo">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6" name="Rectangle 5"/>
          <p:cNvSpPr/>
          <p:nvPr userDrawn="1"/>
        </p:nvSpPr>
        <p:spPr>
          <a:xfrm>
            <a:off x="0" y="0"/>
            <a:ext cx="4114800" cy="6858000"/>
          </a:xfrm>
          <a:prstGeom prst="rect">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solidFill>
                <a:prstClr val="white"/>
              </a:solidFill>
            </a:endParaRPr>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gradFill>
                  <a:gsLst>
                    <a:gs pos="0">
                      <a:schemeClr val="tx2">
                        <a:lumMod val="60000"/>
                        <a:lumOff val="40000"/>
                      </a:schemeClr>
                    </a:gs>
                    <a:gs pos="12000">
                      <a:schemeClr val="tx2">
                        <a:lumMod val="60000"/>
                        <a:lumOff val="40000"/>
                      </a:schemeClr>
                    </a:gs>
                  </a:gsLst>
                  <a:lin ang="5400000" scaled="0"/>
                </a:gra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bg1"/>
                    </a:gs>
                    <a:gs pos="99000">
                      <a:schemeClr val="bg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a:t>Speaker Name</a:t>
            </a:r>
          </a:p>
          <a:p>
            <a:pPr lvl="0"/>
            <a:r>
              <a:rPr lang="en-US"/>
              <a:t>Date</a:t>
            </a:r>
          </a:p>
        </p:txBody>
      </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46659" y="259381"/>
            <a:ext cx="1740540" cy="640080"/>
          </a:xfrm>
          <a:prstGeom prst="rect">
            <a:avLst/>
          </a:prstGeom>
        </p:spPr>
      </p:pic>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gradFill>
                  <a:gsLst>
                    <a:gs pos="1250">
                      <a:schemeClr val="bg1"/>
                    </a:gs>
                    <a:gs pos="99000">
                      <a:schemeClr val="bg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87109031"/>
      </p:ext>
    </p:extLst>
  </p:cSld>
  <p:clrMapOvr>
    <a:masterClrMapping/>
  </p:clrMapOvr>
  <p:transition>
    <p:fade/>
  </p:transition>
  <p:extLst>
    <p:ext uri="{DCECCB84-F9BA-43D5-87BE-67443E8EF086}">
      <p15:sldGuideLst xmlns:p15="http://schemas.microsoft.com/office/powerpoint/2012/main">
        <p15:guide id="1" pos="4127">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with photo">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t="8089" b="8408"/>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solidFill>
                <a:prstClr val="white"/>
              </a:solidFill>
            </a:endParaRPr>
          </a:p>
        </p:txBody>
      </p:sp>
      <p:sp>
        <p:nvSpPr>
          <p:cNvPr id="9" name="Title 1"/>
          <p:cNvSpPr>
            <a:spLocks noGrp="1"/>
          </p:cNvSpPr>
          <p:nvPr>
            <p:ph type="title" hasCustomPrompt="1"/>
          </p:nvPr>
        </p:nvSpPr>
        <p:spPr bwMode="ltGray">
          <a:xfrm>
            <a:off x="228600" y="275423"/>
            <a:ext cx="3886200" cy="3616381"/>
          </a:xfrm>
          <a:noFill/>
        </p:spPr>
        <p:txBody>
          <a:bodyPr vert="horz" lIns="137160" tIns="91440" rIns="137160" bIns="0" rtlCol="0" anchor="b" anchorCtr="0">
            <a:normAutofit/>
          </a:bodyPr>
          <a:lstStyle>
            <a:lvl1pPr algn="l">
              <a:defRPr lang="en-US" sz="4400" b="1" spc="-100" baseline="0" dirty="0">
                <a:gradFill>
                  <a:gsLst>
                    <a:gs pos="2941">
                      <a:schemeClr val="tx2"/>
                    </a:gs>
                    <a:gs pos="15686">
                      <a:schemeClr val="tx2"/>
                    </a:gs>
                  </a:gsLst>
                  <a:lin ang="5400000" scaled="0"/>
                </a:gra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28600" y="3891805"/>
            <a:ext cx="3886200" cy="1658120"/>
          </a:xfrm>
        </p:spPr>
        <p:txBody>
          <a:bodyPr lIns="137160" tIns="0" rIns="137160" bIns="137160">
            <a:noAutofit/>
          </a:bodyPr>
          <a:lstStyle>
            <a:lvl1pPr>
              <a:defRPr sz="2400" spc="-80" baseline="0">
                <a:gradFill>
                  <a:gsLst>
                    <a:gs pos="1250">
                      <a:schemeClr val="tx1"/>
                    </a:gs>
                    <a:gs pos="99000">
                      <a:schemeClr val="tx1"/>
                    </a:gs>
                  </a:gsLst>
                  <a:lin ang="5400000" scaled="0"/>
                </a:gradFill>
              </a:defRPr>
            </a:lvl1pPr>
          </a:lstStyle>
          <a:p>
            <a:pPr lvl="0"/>
            <a:r>
              <a:rPr lang="en-US"/>
              <a:t>Click to edit Master text styles</a:t>
            </a:r>
          </a:p>
        </p:txBody>
      </p:sp>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6659" y="259381"/>
            <a:ext cx="1740540" cy="640080"/>
          </a:xfrm>
          <a:prstGeom prst="rect">
            <a:avLst/>
          </a:prstGeom>
        </p:spPr>
      </p:pic>
    </p:spTree>
    <p:extLst>
      <p:ext uri="{BB962C8B-B14F-4D97-AF65-F5344CB8AC3E}">
        <p14:creationId xmlns:p14="http://schemas.microsoft.com/office/powerpoint/2010/main" val="1550405404"/>
      </p:ext>
    </p:extLst>
  </p:cSld>
  <p:clrMapOvr>
    <a:masterClrMapping/>
  </p:clrMapOvr>
  <p:transition>
    <p:fade/>
  </p:transition>
  <p:extLst>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with illustra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
        <p:nvSpPr>
          <p:cNvPr id="6" name="Rectangle 5"/>
          <p:cNvSpPr/>
          <p:nvPr userDrawn="1"/>
        </p:nvSpPr>
        <p:spPr>
          <a:xfrm>
            <a:off x="0" y="0"/>
            <a:ext cx="41148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solidFill>
                <a:prstClr val="white"/>
              </a:solidFill>
            </a:endParaRPr>
          </a:p>
        </p:txBody>
      </p:sp>
      <p:sp>
        <p:nvSpPr>
          <p:cNvPr id="9" name="Title 1"/>
          <p:cNvSpPr>
            <a:spLocks noGrp="1"/>
          </p:cNvSpPr>
          <p:nvPr>
            <p:ph type="title" hasCustomPrompt="1"/>
          </p:nvPr>
        </p:nvSpPr>
        <p:spPr bwMode="ltGray">
          <a:xfrm>
            <a:off x="228600" y="275423"/>
            <a:ext cx="3886200" cy="3616380"/>
          </a:xfrm>
          <a:noFill/>
        </p:spPr>
        <p:txBody>
          <a:bodyPr vert="horz" lIns="137160" tIns="91440" rIns="137160" bIns="0" rtlCol="0" anchor="b" anchorCtr="0">
            <a:normAutofit/>
          </a:bodyPr>
          <a:lstStyle>
            <a:lvl1pPr algn="l">
              <a:defRPr lang="en-US" sz="4400" b="1" kern="1200" spc="-100" baseline="0" dirty="0">
                <a:gradFill>
                  <a:gsLst>
                    <a:gs pos="2941">
                      <a:schemeClr val="tx2"/>
                    </a:gs>
                    <a:gs pos="15686">
                      <a:schemeClr val="tx2"/>
                    </a:gs>
                  </a:gsLst>
                  <a:lin ang="5400000" scaled="0"/>
                </a:gradFill>
                <a:latin typeface="+mn-lt"/>
                <a:ea typeface="Segoe UI Semibold" panose="020B0702040204020203" pitchFamily="34" charset="0"/>
                <a:cs typeface="Segoe UI Semibold" panose="020B0702040204020203" pitchFamily="34" charset="0"/>
              </a:defRPr>
            </a:lvl1pPr>
          </a:lstStyle>
          <a:p>
            <a:pPr marL="0" lvl="0" algn="l" defTabSz="1088078" rtl="0" eaLnBrk="1" latinLnBrk="0" hangingPunct="1">
              <a:lnSpc>
                <a:spcPct val="90000"/>
              </a:lnSpc>
              <a:spcBef>
                <a:spcPct val="0"/>
              </a:spcBef>
              <a:buNone/>
            </a:pPr>
            <a:r>
              <a:rPr lang="en-US"/>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a:t>Speaker Name</a:t>
            </a:r>
          </a:p>
          <a:p>
            <a:pPr lvl="0"/>
            <a:r>
              <a:rPr lang="en-US"/>
              <a:t>Date</a:t>
            </a:r>
          </a:p>
        </p:txBody>
      </p:sp>
      <p:pic>
        <p:nvPicPr>
          <p:cNvPr id="12" name="Pictur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246659" y="5990747"/>
            <a:ext cx="1737792" cy="639069"/>
          </a:xfrm>
          <a:prstGeom prst="rect">
            <a:avLst/>
          </a:prstGeom>
        </p:spPr>
      </p:pic>
      <p:sp>
        <p:nvSpPr>
          <p:cNvPr id="5" name="Text Placeholder 4"/>
          <p:cNvSpPr>
            <a:spLocks noGrp="1"/>
          </p:cNvSpPr>
          <p:nvPr>
            <p:ph type="body" sz="quarter" idx="11"/>
          </p:nvPr>
        </p:nvSpPr>
        <p:spPr>
          <a:xfrm>
            <a:off x="228600" y="3886201"/>
            <a:ext cx="3886200" cy="1663724"/>
          </a:xfrm>
        </p:spPr>
        <p:txBody>
          <a:bodyPr lIns="137160" tIns="0" rIns="137160" bIns="137160">
            <a:noAutofit/>
          </a:bodyPr>
          <a:lstStyle>
            <a:lvl1pPr>
              <a:defRPr sz="2400" spc="-80" baseline="0">
                <a:gradFill>
                  <a:gsLst>
                    <a:gs pos="1250">
                      <a:schemeClr val="tx1"/>
                    </a:gs>
                    <a:gs pos="99000">
                      <a:schemeClr val="tx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664418715"/>
      </p:ext>
    </p:extLst>
  </p:cSld>
  <p:clrMapOvr>
    <a:masterClrMapping/>
  </p:clrMapOvr>
  <p:transition>
    <p:fade/>
  </p:transition>
  <p:extLst>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6" name="Rectangle 5"/>
          <p:cNvSpPr/>
          <p:nvPr userDrawn="1"/>
        </p:nvSpPr>
        <p:spPr>
          <a:xfrm>
            <a:off x="0" y="0"/>
            <a:ext cx="6094413" cy="6858000"/>
          </a:xfrm>
          <a:prstGeom prst="rect">
            <a:avLst/>
          </a:prstGeom>
          <a:solidFill>
            <a:srgbClr val="000000">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solidFill>
                <a:prstClr val="white"/>
              </a:solidFill>
            </a:endParaRPr>
          </a:p>
        </p:txBody>
      </p:sp>
      <p:sp>
        <p:nvSpPr>
          <p:cNvPr id="9" name="Title 1"/>
          <p:cNvSpPr>
            <a:spLocks noGrp="1"/>
          </p:cNvSpPr>
          <p:nvPr>
            <p:ph type="title" hasCustomPrompt="1"/>
          </p:nvPr>
        </p:nvSpPr>
        <p:spPr bwMode="ltGray">
          <a:xfrm>
            <a:off x="228600" y="1181101"/>
            <a:ext cx="5665258" cy="2705100"/>
          </a:xfrm>
          <a:noFill/>
        </p:spPr>
        <p:txBody>
          <a:bodyPr vert="horz" lIns="137160" tIns="91440" rIns="137160" bIns="0" rtlCol="0" anchor="b" anchorCtr="0">
            <a:noAutofit/>
          </a:bodyPr>
          <a:lstStyle>
            <a:lvl1pPr algn="l">
              <a:defRPr lang="en-US" sz="5400" b="1" spc="-100" baseline="0" dirty="0">
                <a:gradFill>
                  <a:gsLst>
                    <a:gs pos="25490">
                      <a:schemeClr val="tx2">
                        <a:lumMod val="60000"/>
                        <a:lumOff val="40000"/>
                      </a:schemeClr>
                    </a:gs>
                    <a:gs pos="47000">
                      <a:schemeClr val="tx2">
                        <a:lumMod val="60000"/>
                        <a:lumOff val="40000"/>
                      </a:schemeClr>
                    </a:gs>
                  </a:gsLst>
                  <a:lin ang="5400000" scaled="0"/>
                </a:gra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91440" rIns="137160" bIns="137160" anchor="b">
            <a:noAutofit/>
          </a:bodyPr>
          <a:lstStyle>
            <a:lvl1pPr marL="0" indent="0" algn="l">
              <a:spcBef>
                <a:spcPts val="0"/>
              </a:spcBef>
              <a:buNone/>
              <a:defRPr sz="1400">
                <a:gradFill>
                  <a:gsLst>
                    <a:gs pos="1250">
                      <a:schemeClr val="bg1"/>
                    </a:gs>
                    <a:gs pos="99000">
                      <a:schemeClr val="bg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28600" y="3910500"/>
            <a:ext cx="5681132" cy="1766399"/>
          </a:xfrm>
        </p:spPr>
        <p:txBody>
          <a:bodyPr lIns="137160" tIns="0" rIns="137160" bIns="137160">
            <a:noAutofit/>
          </a:bodyPr>
          <a:lstStyle>
            <a:lvl1pPr>
              <a:defRPr sz="2400" spc="-80" baseline="0">
                <a:gradFill>
                  <a:gsLst>
                    <a:gs pos="1250">
                      <a:schemeClr val="bg1"/>
                    </a:gs>
                    <a:gs pos="99000">
                      <a:schemeClr val="bg1"/>
                    </a:gs>
                  </a:gsLst>
                  <a:lin ang="5400000" scaled="0"/>
                </a:gradFill>
              </a:defRPr>
            </a:lvl1pPr>
          </a:lstStyle>
          <a:p>
            <a:pPr lvl="0"/>
            <a:r>
              <a:rPr lang="en-US"/>
              <a:t>Click to edit Master text styles</a:t>
            </a:r>
          </a:p>
        </p:txBody>
      </p:sp>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4278" y="5990443"/>
            <a:ext cx="1740540" cy="640080"/>
          </a:xfrm>
          <a:prstGeom prst="rect">
            <a:avLst/>
          </a:prstGeom>
        </p:spPr>
      </p:pic>
    </p:spTree>
    <p:extLst>
      <p:ext uri="{BB962C8B-B14F-4D97-AF65-F5344CB8AC3E}">
        <p14:creationId xmlns:p14="http://schemas.microsoft.com/office/powerpoint/2010/main" val="2385831935"/>
      </p:ext>
    </p:extLst>
  </p:cSld>
  <p:clrMapOvr>
    <a:masterClrMapping/>
  </p:clrMapOvr>
  <p:transition>
    <p:fade/>
  </p:transition>
  <p:extLst>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with photo">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620" y="1"/>
            <a:ext cx="12199620" cy="6857999"/>
          </a:xfrm>
          <a:prstGeom prst="rect">
            <a:avLst/>
          </a:prstGeom>
        </p:spPr>
      </p:pic>
      <p:sp>
        <p:nvSpPr>
          <p:cNvPr id="6" name="Rectangle 5"/>
          <p:cNvSpPr/>
          <p:nvPr userDrawn="1"/>
        </p:nvSpPr>
        <p:spPr>
          <a:xfrm>
            <a:off x="-7620" y="0"/>
            <a:ext cx="6102033"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solidFill>
                <a:prstClr val="white"/>
              </a:solidFill>
            </a:endParaRPr>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spc="-100" baseline="0" dirty="0">
                <a:gradFill>
                  <a:gsLst>
                    <a:gs pos="9804">
                      <a:schemeClr val="tx2"/>
                    </a:gs>
                    <a:gs pos="26471">
                      <a:schemeClr val="tx2"/>
                    </a:gs>
                  </a:gsLst>
                  <a:lin ang="5400000" scaled="0"/>
                </a:gra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0" y="5663819"/>
            <a:ext cx="3784600" cy="889380"/>
          </a:xfrm>
        </p:spPr>
        <p:txBody>
          <a:bodyPr lIns="137160" tIns="13716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a:t>Speaker Name</a:t>
            </a:r>
          </a:p>
          <a:p>
            <a:pPr lvl="0"/>
            <a:r>
              <a:rPr lang="en-US"/>
              <a:t>Date</a:t>
            </a:r>
          </a:p>
        </p:txBody>
      </p:sp>
      <p:sp>
        <p:nvSpPr>
          <p:cNvPr id="12" name="Text Placeholder 4"/>
          <p:cNvSpPr>
            <a:spLocks noGrp="1"/>
          </p:cNvSpPr>
          <p:nvPr>
            <p:ph type="body" sz="quarter" idx="11"/>
          </p:nvPr>
        </p:nvSpPr>
        <p:spPr>
          <a:xfrm>
            <a:off x="228600" y="3910500"/>
            <a:ext cx="5681132" cy="1766399"/>
          </a:xfrm>
        </p:spPr>
        <p:txBody>
          <a:bodyPr lIns="137160" tIns="0" rIns="137160" bIns="137160">
            <a:noAutofit/>
          </a:bodyPr>
          <a:lstStyle>
            <a:lvl1pPr>
              <a:defRPr sz="2400" spc="-80" baseline="0">
                <a:gradFill>
                  <a:gsLst>
                    <a:gs pos="15686">
                      <a:schemeClr val="tx1"/>
                    </a:gs>
                    <a:gs pos="39000">
                      <a:schemeClr val="tx1"/>
                    </a:gs>
                  </a:gsLst>
                  <a:lin ang="5400000" scaled="0"/>
                </a:gradFill>
              </a:defRPr>
            </a:lvl1pPr>
          </a:lstStyle>
          <a:p>
            <a:pPr lvl="0"/>
            <a:r>
              <a:rPr lang="en-US"/>
              <a:t>Click to edit Master text styles</a:t>
            </a:r>
          </a:p>
        </p:txBody>
      </p:sp>
      <p:pic>
        <p:nvPicPr>
          <p:cNvPr id="14" name="Picture 1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5990747"/>
            <a:ext cx="1737792" cy="639069"/>
          </a:xfrm>
          <a:prstGeom prst="rect">
            <a:avLst/>
          </a:prstGeom>
        </p:spPr>
      </p:pic>
    </p:spTree>
    <p:extLst>
      <p:ext uri="{BB962C8B-B14F-4D97-AF65-F5344CB8AC3E}">
        <p14:creationId xmlns:p14="http://schemas.microsoft.com/office/powerpoint/2010/main" val="3232198074"/>
      </p:ext>
    </p:extLst>
  </p:cSld>
  <p:clrMapOvr>
    <a:masterClrMapping/>
  </p:clrMapOvr>
  <p:transition>
    <p:fade/>
  </p:transition>
  <p:extLst>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with illustration">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91999" cy="6858000"/>
          </a:xfrm>
          <a:prstGeom prst="rect">
            <a:avLst/>
          </a:prstGeom>
        </p:spPr>
      </p:pic>
      <p:sp>
        <p:nvSpPr>
          <p:cNvPr id="6" name="Rectangle 5"/>
          <p:cNvSpPr/>
          <p:nvPr userDrawn="1"/>
        </p:nvSpPr>
        <p:spPr>
          <a:xfrm>
            <a:off x="0" y="0"/>
            <a:ext cx="6094413"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solidFill>
                <a:prstClr val="white"/>
              </a:solidFill>
            </a:endParaRPr>
          </a:p>
        </p:txBody>
      </p:sp>
      <p:sp>
        <p:nvSpPr>
          <p:cNvPr id="9" name="Title 1"/>
          <p:cNvSpPr>
            <a:spLocks noGrp="1"/>
          </p:cNvSpPr>
          <p:nvPr>
            <p:ph type="title" hasCustomPrompt="1"/>
          </p:nvPr>
        </p:nvSpPr>
        <p:spPr bwMode="ltGray">
          <a:xfrm>
            <a:off x="228600" y="1181101"/>
            <a:ext cx="5665258" cy="2705100"/>
          </a:xfrm>
          <a:noFill/>
        </p:spPr>
        <p:txBody>
          <a:bodyPr vert="horz" lIns="137160" tIns="137160" rIns="137160" bIns="0" rtlCol="0" anchor="b" anchorCtr="0">
            <a:noAutofit/>
          </a:bodyPr>
          <a:lstStyle>
            <a:lvl1pPr algn="l">
              <a:defRPr lang="en-US" sz="5400" b="1" kern="1200" spc="-100" baseline="0" dirty="0">
                <a:gradFill>
                  <a:gsLst>
                    <a:gs pos="9804">
                      <a:schemeClr val="tx2"/>
                    </a:gs>
                    <a:gs pos="26471">
                      <a:schemeClr val="tx2"/>
                    </a:gs>
                  </a:gsLst>
                  <a:lin ang="5400000" scaled="0"/>
                </a:gradFill>
                <a:latin typeface="+mn-lt"/>
                <a:ea typeface="Segoe UI Semibold" panose="020B0702040204020203" pitchFamily="34" charset="0"/>
                <a:cs typeface="Segoe UI Semibold" panose="020B0702040204020203" pitchFamily="34" charset="0"/>
              </a:defRPr>
            </a:lvl1pPr>
          </a:lstStyle>
          <a:p>
            <a:pPr marL="0" lvl="0" algn="l" defTabSz="1088078" rtl="0" eaLnBrk="1" latinLnBrk="0" hangingPunct="1">
              <a:lnSpc>
                <a:spcPct val="90000"/>
              </a:lnSpc>
              <a:spcBef>
                <a:spcPct val="0"/>
              </a:spcBef>
              <a:buNone/>
            </a:pPr>
            <a:r>
              <a:rPr lang="en-US"/>
              <a:t>Presentation title</a:t>
            </a:r>
          </a:p>
        </p:txBody>
      </p:sp>
      <p:sp>
        <p:nvSpPr>
          <p:cNvPr id="4" name="Text Placeholder 3"/>
          <p:cNvSpPr>
            <a:spLocks noGrp="1"/>
          </p:cNvSpPr>
          <p:nvPr>
            <p:ph type="body" sz="quarter" idx="10" hasCustomPrompt="1"/>
          </p:nvPr>
        </p:nvSpPr>
        <p:spPr>
          <a:xfrm>
            <a:off x="228600" y="5663820"/>
            <a:ext cx="3784600" cy="889380"/>
          </a:xfrm>
        </p:spPr>
        <p:txBody>
          <a:bodyPr lIns="137160" tIns="137160" rIns="137160" bIns="137160" anchor="b">
            <a:noAutofit/>
          </a:bodyPr>
          <a:lstStyle>
            <a:lvl1pPr marL="0" indent="0" algn="l">
              <a:spcBef>
                <a:spcPts val="0"/>
              </a:spcBef>
              <a:buNone/>
              <a:defRPr sz="14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a:t>Speaker Name</a:t>
            </a:r>
          </a:p>
          <a:p>
            <a:pPr lvl="0"/>
            <a:r>
              <a:rPr lang="en-US"/>
              <a:t>Date</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5990747"/>
            <a:ext cx="1737792" cy="639069"/>
          </a:xfrm>
          <a:prstGeom prst="rect">
            <a:avLst/>
          </a:prstGeom>
        </p:spPr>
      </p:pic>
      <p:sp>
        <p:nvSpPr>
          <p:cNvPr id="14" name="Text Placeholder 4"/>
          <p:cNvSpPr>
            <a:spLocks noGrp="1"/>
          </p:cNvSpPr>
          <p:nvPr>
            <p:ph type="body" sz="quarter" idx="11"/>
          </p:nvPr>
        </p:nvSpPr>
        <p:spPr>
          <a:xfrm>
            <a:off x="228600" y="3910500"/>
            <a:ext cx="5681132" cy="1766399"/>
          </a:xfrm>
        </p:spPr>
        <p:txBody>
          <a:bodyPr lIns="137160" tIns="0" rIns="137160" bIns="137160">
            <a:noAutofit/>
          </a:bodyPr>
          <a:lstStyle>
            <a:lvl1pPr>
              <a:defRPr sz="2400" spc="-80" baseline="0">
                <a:gradFill>
                  <a:gsLst>
                    <a:gs pos="15686">
                      <a:schemeClr val="tx1"/>
                    </a:gs>
                    <a:gs pos="39000">
                      <a:schemeClr val="tx1"/>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178579689"/>
      </p:ext>
    </p:extLst>
  </p:cSld>
  <p:clrMapOvr>
    <a:masterClrMapping/>
  </p:clrMapOvr>
  <p:transition>
    <p:fade/>
  </p:transition>
  <p:extLst>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Title with photo">
    <p:spTree>
      <p:nvGrpSpPr>
        <p:cNvPr id="1" name=""/>
        <p:cNvGrpSpPr/>
        <p:nvPr/>
      </p:nvGrpSpPr>
      <p:grpSpPr>
        <a:xfrm>
          <a:off x="0" y="0"/>
          <a:ext cx="0" cy="0"/>
          <a:chOff x="0" y="0"/>
          <a:chExt cx="0" cy="0"/>
        </a:xfrm>
      </p:grpSpPr>
      <p:pic>
        <p:nvPicPr>
          <p:cNvPr id="7" name="Picture 6"/>
          <p:cNvPicPr>
            <a:picLocks/>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rgbClr val="000000">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solidFill>
                <a:prstClr val="white"/>
              </a:solidFill>
            </a:endParaRPr>
          </a:p>
        </p:txBody>
      </p:sp>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spc="-100" baseline="0" dirty="0">
                <a:gradFill>
                  <a:gsLst>
                    <a:gs pos="11765">
                      <a:srgbClr val="89C402"/>
                    </a:gs>
                    <a:gs pos="43000">
                      <a:srgbClr val="89C402"/>
                    </a:gs>
                  </a:gsLst>
                  <a:lin ang="5400000" scaled="0"/>
                </a:gradFill>
                <a:latin typeface="+mn-lt"/>
                <a:cs typeface="Segoe UI" panose="020B05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933700" y="5676901"/>
            <a:ext cx="6286499" cy="723900"/>
          </a:xfrm>
        </p:spPr>
        <p:txBody>
          <a:bodyPr lIns="137160" tIns="137160" rIns="137160" bIns="137160" anchor="b">
            <a:noAutofit/>
          </a:bodyPr>
          <a:lstStyle>
            <a:lvl1pPr marL="0" indent="0" algn="ctr">
              <a:spcBef>
                <a:spcPts val="0"/>
              </a:spcBef>
              <a:buNone/>
              <a:defRPr sz="1600">
                <a:gradFill>
                  <a:gsLst>
                    <a:gs pos="1250">
                      <a:schemeClr val="bg1"/>
                    </a:gs>
                    <a:gs pos="99000">
                      <a:schemeClr val="bg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a:t>Speaker Name</a:t>
            </a:r>
          </a:p>
          <a:p>
            <a:pPr lvl="0"/>
            <a:r>
              <a:rPr lang="en-US"/>
              <a:t>Date</a:t>
            </a:r>
          </a:p>
        </p:txBody>
      </p:sp>
      <p:cxnSp>
        <p:nvCxnSpPr>
          <p:cNvPr id="6" name="Straight Connector 5"/>
          <p:cNvCxnSpPr/>
          <p:nvPr userDrawn="1"/>
        </p:nvCxnSpPr>
        <p:spPr>
          <a:xfrm>
            <a:off x="3848100" y="5676900"/>
            <a:ext cx="4495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5997504"/>
            <a:ext cx="1737792" cy="639069"/>
          </a:xfrm>
          <a:prstGeom prst="rect">
            <a:avLst/>
          </a:prstGeom>
        </p:spPr>
      </p:pic>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gradFill>
                  <a:gsLst>
                    <a:gs pos="1250">
                      <a:schemeClr val="bg1"/>
                    </a:gs>
                    <a:gs pos="99000">
                      <a:schemeClr val="bg1"/>
                    </a:gs>
                  </a:gsLst>
                  <a:lin ang="5400000" scaled="0"/>
                </a:gra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Click to edit Master text styles</a:t>
            </a:r>
          </a:p>
        </p:txBody>
      </p:sp>
    </p:spTree>
    <p:extLst>
      <p:ext uri="{BB962C8B-B14F-4D97-AF65-F5344CB8AC3E}">
        <p14:creationId xmlns:p14="http://schemas.microsoft.com/office/powerpoint/2010/main" val="3654845393"/>
      </p:ext>
    </p:extLst>
  </p:cSld>
  <p:clrMapOvr>
    <a:masterClrMapping/>
  </p:clrMapOvr>
  <p:transition>
    <p:fade/>
  </p:transition>
  <p:extLst>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B58996-14E3-4ED0-93EA-8DF8103681DD}" type="datetime1">
              <a:rPr lang="en-US" smtClean="0"/>
              <a:t>5/27/19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20043217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with photo">
    <p:spTree>
      <p:nvGrpSpPr>
        <p:cNvPr id="1" name=""/>
        <p:cNvGrpSpPr/>
        <p:nvPr/>
      </p:nvGrpSpPr>
      <p:grpSpPr>
        <a:xfrm>
          <a:off x="0" y="0"/>
          <a:ext cx="0" cy="0"/>
          <a:chOff x="0" y="0"/>
          <a:chExt cx="0" cy="0"/>
        </a:xfrm>
      </p:grpSpPr>
      <p:pic>
        <p:nvPicPr>
          <p:cNvPr id="3" name="Picture 2"/>
          <p:cNvPicPr>
            <a:picLocks/>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58000"/>
          </a:xfrm>
          <a:prstGeom prst="rect">
            <a:avLst/>
          </a:prstGeom>
        </p:spPr>
      </p:pic>
      <p:sp>
        <p:nvSpPr>
          <p:cNvPr id="2" name="Rectangle 1"/>
          <p:cNvSpPr/>
          <p:nvPr userDrawn="1"/>
        </p:nvSpPr>
        <p:spPr>
          <a:xfrm>
            <a:off x="0" y="4206240"/>
            <a:ext cx="12192000" cy="265175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solidFill>
                <a:prstClr val="white"/>
              </a:solidFill>
            </a:endParaRPr>
          </a:p>
        </p:txBody>
      </p:sp>
      <p:pic>
        <p:nvPicPr>
          <p:cNvPr id="11" name="Pictur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246659" y="5997504"/>
            <a:ext cx="1740540" cy="640080"/>
          </a:xfrm>
          <a:prstGeom prst="rect">
            <a:avLst/>
          </a:prstGeom>
        </p:spPr>
      </p:pic>
      <p:sp>
        <p:nvSpPr>
          <p:cNvPr id="9" name="Title 1"/>
          <p:cNvSpPr>
            <a:spLocks noGrp="1"/>
          </p:cNvSpPr>
          <p:nvPr>
            <p:ph type="title" hasCustomPrompt="1"/>
          </p:nvPr>
        </p:nvSpPr>
        <p:spPr bwMode="ltGray">
          <a:xfrm>
            <a:off x="228600" y="4206238"/>
            <a:ext cx="11696700" cy="935917"/>
          </a:xfrm>
          <a:noFill/>
        </p:spPr>
        <p:txBody>
          <a:bodyPr vert="horz" lIns="137160" tIns="137160" rIns="137160" bIns="0" rtlCol="0" anchor="b" anchorCtr="0">
            <a:noAutofit/>
          </a:bodyPr>
          <a:lstStyle>
            <a:lvl1pPr algn="ctr">
              <a:defRPr lang="en-US" sz="4800" b="1" kern="1200" spc="-100" baseline="0" dirty="0">
                <a:gradFill>
                  <a:gsLst>
                    <a:gs pos="1961">
                      <a:schemeClr val="tx2"/>
                    </a:gs>
                    <a:gs pos="24000">
                      <a:schemeClr val="tx2"/>
                    </a:gs>
                  </a:gsLst>
                  <a:lin ang="5400000" scaled="0"/>
                </a:gradFill>
                <a:latin typeface="+mn-lt"/>
                <a:ea typeface="Segoe UI Semibold" panose="020B0702040204020203" pitchFamily="34" charset="0"/>
                <a:cs typeface="Segoe UI" panose="020B0502040204020203" pitchFamily="34" charset="0"/>
              </a:defRPr>
            </a:lvl1pPr>
          </a:lstStyle>
          <a:p>
            <a:pPr marL="0" lvl="0" algn="ctr" defTabSz="1088078" rtl="0" eaLnBrk="1" latinLnBrk="0" hangingPunct="1">
              <a:lnSpc>
                <a:spcPct val="90000"/>
              </a:lnSpc>
              <a:spcBef>
                <a:spcPct val="0"/>
              </a:spcBef>
              <a:buNone/>
            </a:pPr>
            <a:r>
              <a:rPr lang="en-US"/>
              <a:t>Presentation title</a:t>
            </a:r>
          </a:p>
        </p:txBody>
      </p:sp>
      <p:sp>
        <p:nvSpPr>
          <p:cNvPr id="4" name="Text Placeholder 3"/>
          <p:cNvSpPr>
            <a:spLocks noGrp="1"/>
          </p:cNvSpPr>
          <p:nvPr>
            <p:ph type="body" sz="quarter" idx="10" hasCustomPrompt="1"/>
          </p:nvPr>
        </p:nvSpPr>
        <p:spPr>
          <a:xfrm>
            <a:off x="2933700" y="5742424"/>
            <a:ext cx="6286499" cy="658376"/>
          </a:xfrm>
        </p:spPr>
        <p:txBody>
          <a:bodyPr lIns="137160" tIns="137160" rIns="137160" bIns="137160" anchor="b">
            <a:noAutofit/>
          </a:bodyPr>
          <a:lstStyle>
            <a:lvl1pPr marL="0" indent="0" algn="ctr">
              <a:spcBef>
                <a:spcPts val="0"/>
              </a:spcBef>
              <a:buNone/>
              <a:defRPr sz="1600">
                <a:gradFill>
                  <a:gsLst>
                    <a:gs pos="1250">
                      <a:schemeClr val="tx1"/>
                    </a:gs>
                    <a:gs pos="99000">
                      <a:schemeClr val="tx1"/>
                    </a:gs>
                  </a:gsLst>
                  <a:lin ang="5400000" scaled="0"/>
                </a:gradFill>
              </a:defRPr>
            </a:lvl1pPr>
            <a:lvl2pPr marL="281668" indent="0">
              <a:buNone/>
              <a:defRPr sz="2000">
                <a:solidFill>
                  <a:schemeClr val="bg1"/>
                </a:solidFill>
              </a:defRPr>
            </a:lvl2pPr>
            <a:lvl3pPr marL="588461" indent="0">
              <a:buNone/>
              <a:defRPr sz="2000">
                <a:solidFill>
                  <a:schemeClr val="bg1"/>
                </a:solidFill>
              </a:defRPr>
            </a:lvl3pPr>
            <a:lvl4pPr marL="870129" indent="0">
              <a:buNone/>
              <a:defRPr sz="2000">
                <a:solidFill>
                  <a:schemeClr val="bg1"/>
                </a:solidFill>
              </a:defRPr>
            </a:lvl4pPr>
            <a:lvl5pPr marL="1105512" indent="0">
              <a:buNone/>
              <a:defRPr sz="200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28600" y="5142155"/>
            <a:ext cx="11696700" cy="534745"/>
          </a:xfrm>
        </p:spPr>
        <p:txBody>
          <a:bodyPr tIns="0" anchor="t"/>
          <a:lstStyle>
            <a:lvl1pPr algn="ctr">
              <a:spcBef>
                <a:spcPts val="0"/>
              </a:spcBef>
              <a:buFontTx/>
              <a:buNone/>
              <a:defRPr spc="-80" baseline="0">
                <a:gradFill>
                  <a:gsLst>
                    <a:gs pos="1250">
                      <a:schemeClr val="tx1"/>
                    </a:gs>
                    <a:gs pos="99000">
                      <a:schemeClr val="tx1"/>
                    </a:gs>
                  </a:gsLst>
                  <a:lin ang="5400000" scaled="0"/>
                </a:gradFill>
              </a:defRPr>
            </a:lvl1pPr>
            <a:lvl2pPr marL="281668" indent="0" algn="ctr">
              <a:buFontTx/>
              <a:buNone/>
              <a:defRPr/>
            </a:lvl2pPr>
            <a:lvl3pPr marL="588461" indent="0" algn="ctr">
              <a:buFontTx/>
              <a:buNone/>
              <a:defRPr/>
            </a:lvl3pPr>
            <a:lvl4pPr marL="870128" indent="0" algn="ctr">
              <a:buFontTx/>
              <a:buNone/>
              <a:defRPr/>
            </a:lvl4pPr>
            <a:lvl5pPr marL="1105512" indent="0" algn="ctr">
              <a:buFontTx/>
              <a:buNone/>
              <a:defRPr/>
            </a:lvl5pPr>
          </a:lstStyle>
          <a:p>
            <a:pPr lvl="0"/>
            <a:r>
              <a:rPr lang="en-US"/>
              <a:t>Click to edit Master text styles</a:t>
            </a:r>
          </a:p>
        </p:txBody>
      </p:sp>
      <p:cxnSp>
        <p:nvCxnSpPr>
          <p:cNvPr id="12" name="Straight Connector 11"/>
          <p:cNvCxnSpPr/>
          <p:nvPr userDrawn="1"/>
        </p:nvCxnSpPr>
        <p:spPr>
          <a:xfrm>
            <a:off x="3848100" y="5676900"/>
            <a:ext cx="44958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936640"/>
      </p:ext>
    </p:extLst>
  </p:cSld>
  <p:clrMapOvr>
    <a:masterClrMapping/>
  </p:clrMapOvr>
  <p:transition>
    <p:fade/>
  </p:transition>
  <p:extLst>
    <p:ext uri="{DCECCB84-F9BA-43D5-87BE-67443E8EF086}">
      <p15:sldGuideLst xmlns:p15="http://schemas.microsoft.com/office/powerpoint/2012/main">
        <p15:guide id="1" pos="2975">
          <p15:clr>
            <a:srgbClr val="5ACBF0"/>
          </p15:clr>
        </p15:guide>
        <p15:guide id="2" pos="3551">
          <p15:clr>
            <a:srgbClr val="5ACBF0"/>
          </p15:clr>
        </p15:guide>
        <p15:guide id="3" pos="4127">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left, image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8599" y="1181100"/>
            <a:ext cx="5865813" cy="1333500"/>
          </a:xfrm>
        </p:spPr>
        <p:txBody>
          <a:bodyPr rIns="137160" anchor="t" anchorCtr="0"/>
          <a:lstStyle>
            <a:lvl1pPr>
              <a:defRPr>
                <a:gradFill>
                  <a:gsLst>
                    <a:gs pos="1250">
                      <a:schemeClr val="tx1"/>
                    </a:gs>
                    <a:gs pos="100000">
                      <a:schemeClr val="tx1"/>
                    </a:gs>
                  </a:gsLst>
                </a:gradFill>
              </a:defRPr>
            </a:lvl1pPr>
          </a:lstStyle>
          <a:p>
            <a:r>
              <a:rPr lang="en-US"/>
              <a:t>Click to edit </a:t>
            </a:r>
            <a:br>
              <a:rPr lang="en-US"/>
            </a:br>
            <a:r>
              <a:rPr lang="en-US"/>
              <a:t>Master title style</a:t>
            </a:r>
          </a:p>
        </p:txBody>
      </p:sp>
      <p:sp>
        <p:nvSpPr>
          <p:cNvPr id="3" name="Footer Placeholder 2"/>
          <p:cNvSpPr>
            <a:spLocks noGrp="1"/>
          </p:cNvSpPr>
          <p:nvPr>
            <p:ph type="ftr" sz="quarter" idx="10"/>
          </p:nvPr>
        </p:nvSpPr>
        <p:spPr>
          <a:xfrm>
            <a:off x="228600" y="6553201"/>
            <a:ext cx="5865814" cy="304800"/>
          </a:xfrm>
        </p:spPr>
        <p:txBody>
          <a:bodyPr/>
          <a:lstStyle/>
          <a:p>
            <a:pPr defTabSz="1088078"/>
            <a:endParaRPr lang="en-US">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a:solidFill>
                <a:srgbClr val="505050"/>
              </a:solidFill>
            </a:endParaRPr>
          </a:p>
        </p:txBody>
      </p:sp>
      <p:sp>
        <p:nvSpPr>
          <p:cNvPr id="6" name="Picture Placeholder 5"/>
          <p:cNvSpPr>
            <a:spLocks noGrp="1"/>
          </p:cNvSpPr>
          <p:nvPr>
            <p:ph type="pic" sz="quarter" idx="12"/>
          </p:nvPr>
        </p:nvSpPr>
        <p:spPr>
          <a:xfrm>
            <a:off x="6094413" y="0"/>
            <a:ext cx="6097587" cy="6858000"/>
          </a:xfrm>
        </p:spPr>
        <p:txBody>
          <a:bodyPr/>
          <a:lstStyle/>
          <a:p>
            <a:r>
              <a:rPr lang="en-US"/>
              <a:t>Click icon to add picture</a:t>
            </a:r>
          </a:p>
        </p:txBody>
      </p:sp>
      <p:sp>
        <p:nvSpPr>
          <p:cNvPr id="8" name="Text Placeholder 7"/>
          <p:cNvSpPr>
            <a:spLocks noGrp="1"/>
          </p:cNvSpPr>
          <p:nvPr>
            <p:ph type="body" sz="quarter" idx="13"/>
          </p:nvPr>
        </p:nvSpPr>
        <p:spPr>
          <a:xfrm>
            <a:off x="228599" y="2514600"/>
            <a:ext cx="5408613" cy="4038600"/>
          </a:xfrm>
        </p:spPr>
        <p:txBody>
          <a:bodyPr rIns="137160"/>
          <a:lstStyle>
            <a:lvl1pPr>
              <a:defRPr>
                <a:gradFill>
                  <a:gsLst>
                    <a:gs pos="13725">
                      <a:schemeClr val="tx2"/>
                    </a:gs>
                    <a:gs pos="25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987682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left, content right">
    <p:spTree>
      <p:nvGrpSpPr>
        <p:cNvPr id="1" name=""/>
        <p:cNvGrpSpPr/>
        <p:nvPr/>
      </p:nvGrpSpPr>
      <p:grpSpPr>
        <a:xfrm>
          <a:off x="0" y="0"/>
          <a:ext cx="0" cy="0"/>
          <a:chOff x="0" y="0"/>
          <a:chExt cx="0" cy="0"/>
        </a:xfrm>
      </p:grpSpPr>
      <p:sp useBgFill="1">
        <p:nvSpPr>
          <p:cNvPr id="5" name="Rectangle 4"/>
          <p:cNvSpPr/>
          <p:nvPr userDrawn="1"/>
        </p:nvSpPr>
        <p:spPr>
          <a:xfrm>
            <a:off x="0" y="0"/>
            <a:ext cx="1422400" cy="1384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solidFill>
                <a:prstClr val="white"/>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a:solidFill>
                <a:srgbClr val="505050"/>
              </a:solidFill>
            </a:endParaRPr>
          </a:p>
        </p:txBody>
      </p:sp>
      <p:sp>
        <p:nvSpPr>
          <p:cNvPr id="3" name="Footer Placeholder 2"/>
          <p:cNvSpPr>
            <a:spLocks noGrp="1"/>
          </p:cNvSpPr>
          <p:nvPr>
            <p:ph type="ftr" sz="quarter" idx="10"/>
          </p:nvPr>
        </p:nvSpPr>
        <p:spPr>
          <a:xfrm>
            <a:off x="228600" y="6553200"/>
            <a:ext cx="5865814" cy="304801"/>
          </a:xfrm>
        </p:spPr>
        <p:txBody>
          <a:bodyPr/>
          <a:lstStyle/>
          <a:p>
            <a:pPr defTabSz="1088078"/>
            <a:endParaRPr lang="en-US">
              <a:solidFill>
                <a:srgbClr val="505050"/>
              </a:solidFill>
            </a:endParaRPr>
          </a:p>
        </p:txBody>
      </p:sp>
      <p:sp>
        <p:nvSpPr>
          <p:cNvPr id="6" name="Picture Placeholder 5"/>
          <p:cNvSpPr>
            <a:spLocks noGrp="1"/>
          </p:cNvSpPr>
          <p:nvPr>
            <p:ph type="pic" sz="quarter" idx="12"/>
          </p:nvPr>
        </p:nvSpPr>
        <p:spPr>
          <a:xfrm>
            <a:off x="0" y="0"/>
            <a:ext cx="6097587" cy="6858000"/>
          </a:xfrm>
        </p:spPr>
        <p:txBody>
          <a:bodyPr/>
          <a:lstStyle/>
          <a:p>
            <a:r>
              <a:rPr lang="en-US"/>
              <a:t>Click icon to add picture</a:t>
            </a:r>
          </a:p>
        </p:txBody>
      </p:sp>
      <p:sp>
        <p:nvSpPr>
          <p:cNvPr id="2" name="Title 1"/>
          <p:cNvSpPr>
            <a:spLocks noGrp="1"/>
          </p:cNvSpPr>
          <p:nvPr>
            <p:ph type="title"/>
          </p:nvPr>
        </p:nvSpPr>
        <p:spPr>
          <a:xfrm>
            <a:off x="7440095" y="266700"/>
            <a:ext cx="4485206" cy="1333500"/>
          </a:xfrm>
        </p:spPr>
        <p:txBody>
          <a:bodyPr anchor="t" anchorCtr="0"/>
          <a:lstStyle>
            <a:lvl1pPr>
              <a:defRPr>
                <a:gradFill>
                  <a:gsLst>
                    <a:gs pos="1250">
                      <a:schemeClr val="tx1"/>
                    </a:gs>
                    <a:gs pos="100000">
                      <a:schemeClr val="tx1"/>
                    </a:gs>
                  </a:gsLst>
                </a:gradFill>
              </a:defRPr>
            </a:lvl1pPr>
          </a:lstStyle>
          <a:p>
            <a:r>
              <a:rPr lang="en-US"/>
              <a:t>Click to edit Master title style</a:t>
            </a:r>
          </a:p>
        </p:txBody>
      </p:sp>
      <p:sp>
        <p:nvSpPr>
          <p:cNvPr id="8" name="Text Placeholder 7"/>
          <p:cNvSpPr>
            <a:spLocks noGrp="1"/>
          </p:cNvSpPr>
          <p:nvPr>
            <p:ph type="body" sz="quarter" idx="13"/>
          </p:nvPr>
        </p:nvSpPr>
        <p:spPr>
          <a:xfrm>
            <a:off x="6551613" y="1600200"/>
            <a:ext cx="5373688" cy="4953000"/>
          </a:xfrm>
        </p:spPr>
        <p:txBody>
          <a:bodyPr/>
          <a:lstStyle>
            <a:lvl1pPr>
              <a:defRPr lang="en-US" sz="2400" kern="1200" dirty="0" smtClean="0">
                <a:gradFill>
                  <a:gsLst>
                    <a:gs pos="13725">
                      <a:schemeClr val="tx2"/>
                    </a:gs>
                    <a:gs pos="25000">
                      <a:schemeClr val="tx2"/>
                    </a:gs>
                  </a:gsLst>
                  <a:lin ang="5400000" scaled="0"/>
                </a:gradFill>
                <a:latin typeface="Segoe UI" pitchFamily="34" charset="0"/>
                <a:ea typeface="Segoe UI" pitchFamily="34" charset="0"/>
                <a:cs typeface="Segoe UI" pitchFamily="34" charset="0"/>
              </a:defRPr>
            </a:lvl1pPr>
          </a:lstStyle>
          <a:p>
            <a:pPr marL="0" lvl="0" indent="0" algn="l" defTabSz="1088078" rtl="0" eaLnBrk="1" latinLnBrk="0" hangingPunct="1">
              <a:spcBef>
                <a:spcPts val="1800"/>
              </a:spcBef>
              <a:buClr>
                <a:srgbClr val="0072C6"/>
              </a:buClr>
              <a:buSzPct val="100000"/>
              <a:buFont typeface="Wingdings" pitchFamily="2" charset="2"/>
              <a:buNone/>
            </a:pPr>
            <a:r>
              <a:rPr lang="en-US"/>
              <a:t>Click to edit Master text styles</a:t>
            </a:r>
          </a:p>
          <a:p>
            <a:pPr marL="0" lvl="1" indent="0" algn="l" defTabSz="1088078" rtl="0" eaLnBrk="1" latinLnBrk="0" hangingPunct="1">
              <a:spcBef>
                <a:spcPts val="1800"/>
              </a:spcBef>
              <a:buClr>
                <a:srgbClr val="0072C6"/>
              </a:buClr>
              <a:buSzPct val="100000"/>
              <a:buFont typeface="Wingdings" pitchFamily="2" charset="2"/>
              <a:buNone/>
            </a:pPr>
            <a:r>
              <a:rPr lang="en-US"/>
              <a:t>Second level</a:t>
            </a:r>
          </a:p>
          <a:p>
            <a:pPr marL="0" lvl="2" indent="0" algn="l" defTabSz="1088078" rtl="0" eaLnBrk="1" latinLnBrk="0" hangingPunct="1">
              <a:spcBef>
                <a:spcPts val="1800"/>
              </a:spcBef>
              <a:buClr>
                <a:srgbClr val="0072C6"/>
              </a:buClr>
              <a:buSzPct val="100000"/>
              <a:buFont typeface="Wingdings" pitchFamily="2" charset="2"/>
              <a:buNone/>
            </a:pPr>
            <a:r>
              <a:rPr lang="en-US"/>
              <a:t>Third level</a:t>
            </a:r>
          </a:p>
          <a:p>
            <a:pPr marL="0" lvl="3" indent="0" algn="l" defTabSz="1088078" rtl="0" eaLnBrk="1" latinLnBrk="0" hangingPunct="1">
              <a:spcBef>
                <a:spcPts val="1800"/>
              </a:spcBef>
              <a:buClr>
                <a:srgbClr val="0072C6"/>
              </a:buClr>
              <a:buSzPct val="100000"/>
              <a:buFont typeface="Wingdings" pitchFamily="2" charset="2"/>
              <a:buNone/>
            </a:pPr>
            <a:r>
              <a:rPr lang="en-US"/>
              <a:t>Fourth level</a:t>
            </a:r>
          </a:p>
          <a:p>
            <a:pPr marL="0" lvl="4" indent="0" algn="l" defTabSz="1088078" rtl="0" eaLnBrk="1" latinLnBrk="0" hangingPunct="1">
              <a:spcBef>
                <a:spcPts val="1800"/>
              </a:spcBef>
              <a:buClr>
                <a:srgbClr val="0072C6"/>
              </a:buClr>
              <a:buSzPct val="100000"/>
              <a:buFont typeface="Wingdings" pitchFamily="2" charset="2"/>
              <a:buNone/>
            </a:pPr>
            <a:r>
              <a:rPr lang="en-US"/>
              <a:t>Fifth level</a:t>
            </a:r>
          </a:p>
        </p:txBody>
      </p:sp>
    </p:spTree>
    <p:extLst>
      <p:ext uri="{BB962C8B-B14F-4D97-AF65-F5344CB8AC3E}">
        <p14:creationId xmlns:p14="http://schemas.microsoft.com/office/powerpoint/2010/main" val="335615846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gradFill>
                  <a:gsLst>
                    <a:gs pos="1250">
                      <a:schemeClr val="tx1"/>
                    </a:gs>
                    <a:gs pos="100000">
                      <a:schemeClr val="tx1"/>
                    </a:gs>
                  </a:gsLst>
                </a:gradFill>
              </a:defRPr>
            </a:lvl1pPr>
          </a:lstStyle>
          <a:p>
            <a:r>
              <a:rPr lang="en-US"/>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a:solidFill>
                <a:srgbClr val="505050"/>
              </a:solidFill>
            </a:endParaRPr>
          </a:p>
        </p:txBody>
      </p:sp>
      <p:sp>
        <p:nvSpPr>
          <p:cNvPr id="5" name="Text Placeholder 4"/>
          <p:cNvSpPr>
            <a:spLocks noGrp="1"/>
          </p:cNvSpPr>
          <p:nvPr>
            <p:ph type="body" sz="quarter" idx="17"/>
          </p:nvPr>
        </p:nvSpPr>
        <p:spPr>
          <a:xfrm>
            <a:off x="381000" y="1600200"/>
            <a:ext cx="11430000" cy="4800600"/>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Click to edit Master text styles</a:t>
            </a:r>
          </a:p>
          <a:p>
            <a:pPr marL="342900" marR="0" lvl="1"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Second level</a:t>
            </a:r>
          </a:p>
          <a:p>
            <a:pPr marL="342900" marR="0" lvl="2"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Third level</a:t>
            </a:r>
          </a:p>
          <a:p>
            <a:pPr marL="342900" marR="0" lvl="3"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Fourth level</a:t>
            </a:r>
          </a:p>
          <a:p>
            <a:pPr marL="342900" marR="0" lvl="4"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7451">
                      <a:schemeClr val="tx2"/>
                    </a:gs>
                    <a:gs pos="72000">
                      <a:schemeClr val="tx2"/>
                    </a:gs>
                  </a:gsLst>
                  <a:lin ang="5400000" scaled="0"/>
                </a:gradFill>
                <a:effectLst/>
                <a:uLnTx/>
                <a:uFillTx/>
                <a:latin typeface="Segoe UI Light"/>
                <a:ea typeface="+mn-ea"/>
                <a:cs typeface="+mn-cs"/>
              </a:rPr>
              <a:t>Fifth level</a:t>
            </a:r>
            <a:endParaRPr lang="en-US" sz="160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7496258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chor="t">
            <a:noAutofit/>
          </a:bodyP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19" name="Slide Number Placeholder 18"/>
          <p:cNvSpPr>
            <a:spLocks noGrp="1"/>
          </p:cNvSpPr>
          <p:nvPr>
            <p:ph type="sldNum" sz="quarter" idx="15"/>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
        <p:nvSpPr>
          <p:cNvPr id="20" name="Footer Placeholder 19"/>
          <p:cNvSpPr>
            <a:spLocks noGrp="1"/>
          </p:cNvSpPr>
          <p:nvPr>
            <p:ph type="ftr" sz="quarter" idx="16"/>
          </p:nvPr>
        </p:nvSpPr>
        <p:spPr>
          <a:xfrm>
            <a:off x="228601" y="6553200"/>
            <a:ext cx="11201400" cy="304801"/>
          </a:xfrm>
        </p:spPr>
        <p:txBody>
          <a:bodyPr/>
          <a:lstStyle/>
          <a:p>
            <a:endParaRPr lang="en-US">
              <a:solidFill>
                <a:srgbClr val="505050"/>
              </a:solidFill>
            </a:endParaRPr>
          </a:p>
        </p:txBody>
      </p:sp>
    </p:spTree>
    <p:extLst>
      <p:ext uri="{BB962C8B-B14F-4D97-AF65-F5344CB8AC3E}">
        <p14:creationId xmlns:p14="http://schemas.microsoft.com/office/powerpoint/2010/main" val="247095297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p>
            <a:pPr defTabSz="1088078"/>
            <a:endParaRPr lang="en-US">
              <a:solidFill>
                <a:srgbClr val="505050"/>
              </a:solidFill>
            </a:endParaRPr>
          </a:p>
        </p:txBody>
      </p:sp>
      <p:sp>
        <p:nvSpPr>
          <p:cNvPr id="4" name="Slide Number Placeholder 3"/>
          <p:cNvSpPr>
            <a:spLocks noGrp="1"/>
          </p:cNvSpPr>
          <p:nvPr>
            <p:ph type="sldNum" sz="quarter" idx="11"/>
          </p:nvPr>
        </p:nvSpPr>
        <p:spPr/>
        <p:txBody>
          <a:bodyPr/>
          <a:lstStyle/>
          <a:p>
            <a:pPr defTabSz="1088078"/>
            <a:fld id="{FAADACFB-7C71-4E89-89D2-7BBA40B7BFA9}" type="slidenum">
              <a:rPr lang="en-US" smtClean="0">
                <a:solidFill>
                  <a:srgbClr val="505050"/>
                </a:solidFill>
              </a:rPr>
              <a:pPr defTabSz="1088078"/>
              <a:t>‹#›</a:t>
            </a:fld>
            <a:endParaRPr lang="en-US">
              <a:solidFill>
                <a:srgbClr val="505050"/>
              </a:solidFill>
            </a:endParaRPr>
          </a:p>
        </p:txBody>
      </p:sp>
    </p:spTree>
    <p:extLst>
      <p:ext uri="{BB962C8B-B14F-4D97-AF65-F5344CB8AC3E}">
        <p14:creationId xmlns:p14="http://schemas.microsoft.com/office/powerpoint/2010/main" val="164505258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a:xfrm>
            <a:off x="228601" y="6553200"/>
            <a:ext cx="11201400" cy="304801"/>
          </a:xfrm>
        </p:spPr>
        <p:txBody>
          <a:bodyPr/>
          <a:lstStyle/>
          <a:p>
            <a:endParaRPr lang="en-US">
              <a:solidFill>
                <a:srgbClr val="505050"/>
              </a:solidFill>
            </a:endParaRPr>
          </a:p>
        </p:txBody>
      </p:sp>
      <p:sp>
        <p:nvSpPr>
          <p:cNvPr id="3" name="Slide Number Placeholder 2"/>
          <p:cNvSpPr>
            <a:spLocks noGrp="1"/>
          </p:cNvSpPr>
          <p:nvPr>
            <p:ph type="sldNum" sz="quarter" idx="16"/>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363968108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noAutofit/>
          </a:bodyPr>
          <a:lstStyle>
            <a:lvl1pPr>
              <a:defRPr>
                <a:gradFill>
                  <a:gsLst>
                    <a:gs pos="1250">
                      <a:schemeClr val="tx1"/>
                    </a:gs>
                    <a:gs pos="100000">
                      <a:schemeClr val="tx1"/>
                    </a:gs>
                  </a:gsLst>
                </a:gradFill>
              </a:defRPr>
            </a:lvl1pPr>
          </a:lstStyle>
          <a:p>
            <a:r>
              <a:rPr lang="en-US"/>
              <a:t>Click to edit Master title style</a:t>
            </a:r>
          </a:p>
        </p:txBody>
      </p:sp>
      <p:sp>
        <p:nvSpPr>
          <p:cNvPr id="4" name="Text Placeholder 3"/>
          <p:cNvSpPr>
            <a:spLocks noGrp="1"/>
          </p:cNvSpPr>
          <p:nvPr>
            <p:ph type="body" sz="quarter" idx="15" hasCustomPrompt="1"/>
          </p:nvPr>
        </p:nvSpPr>
        <p:spPr>
          <a:xfrm>
            <a:off x="228600" y="1600200"/>
            <a:ext cx="11812548" cy="4495800"/>
          </a:xfrm>
          <a:prstGeom prst="rect">
            <a:avLst/>
          </a:prstGeom>
        </p:spPr>
        <p:txBody>
          <a:bodyPr lIns="137160" rIns="137160" bIns="137160"/>
          <a:lstStyle>
            <a:lvl1pPr marL="0" indent="0">
              <a:buNone/>
              <a:defRPr>
                <a:solidFill>
                  <a:schemeClr val="tx1"/>
                </a:solidFill>
                <a:latin typeface="Courier New" pitchFamily="49" charset="0"/>
                <a:cs typeface="Courier New" pitchFamily="49" charset="0"/>
              </a:defRPr>
            </a:lvl1pPr>
            <a:lvl2pPr marL="281668" indent="0">
              <a:buNone/>
              <a:defRPr>
                <a:solidFill>
                  <a:schemeClr val="tx1"/>
                </a:solidFill>
                <a:latin typeface="Courier New" pitchFamily="49" charset="0"/>
                <a:cs typeface="Courier New" pitchFamily="49" charset="0"/>
              </a:defRPr>
            </a:lvl2pPr>
            <a:lvl3pPr marL="588461" indent="0">
              <a:buNone/>
              <a:defRPr>
                <a:solidFill>
                  <a:schemeClr val="tx1"/>
                </a:solidFill>
                <a:latin typeface="Courier New" pitchFamily="49" charset="0"/>
                <a:cs typeface="Courier New" pitchFamily="49" charset="0"/>
              </a:defRPr>
            </a:lvl3pPr>
            <a:lvl4pPr marL="870129" indent="0">
              <a:buNone/>
              <a:defRPr>
                <a:solidFill>
                  <a:schemeClr val="tx1"/>
                </a:solidFill>
                <a:latin typeface="Courier New" pitchFamily="49" charset="0"/>
                <a:cs typeface="Courier New" pitchFamily="49" charset="0"/>
              </a:defRPr>
            </a:lvl4pPr>
            <a:lvl5pPr marL="1105512" indent="0">
              <a:buNone/>
              <a:defRPr>
                <a:solidFill>
                  <a:schemeClr val="tx1"/>
                </a:solidFill>
                <a:latin typeface="Courier New" pitchFamily="49" charset="0"/>
                <a:cs typeface="Courier New" pitchFamily="49" charset="0"/>
              </a:defRPr>
            </a:lvl5pPr>
          </a:lstStyle>
          <a:p>
            <a:pPr lvl="0"/>
            <a:r>
              <a:rPr lang="en-US"/>
              <a:t>Click to add developer code</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6"/>
          </p:nvPr>
        </p:nvSpPr>
        <p:spPr>
          <a:xfrm>
            <a:off x="228601" y="6553199"/>
            <a:ext cx="11201400" cy="304801"/>
          </a:xfrm>
        </p:spPr>
        <p:txBody>
          <a:bodyPr/>
          <a:lstStyle/>
          <a:p>
            <a:endParaRPr lang="en-US">
              <a:solidFill>
                <a:srgbClr val="505050"/>
              </a:solidFill>
            </a:endParaRPr>
          </a:p>
        </p:txBody>
      </p:sp>
      <p:sp>
        <p:nvSpPr>
          <p:cNvPr id="10" name="Slide Number Placeholder 9"/>
          <p:cNvSpPr>
            <a:spLocks noGrp="1"/>
          </p:cNvSpPr>
          <p:nvPr>
            <p:ph type="sldNum" sz="quarter" idx="17"/>
          </p:nvPr>
        </p:nvSpPr>
        <p:spPr/>
        <p:txBody>
          <a:bodyPr/>
          <a:lstStyle/>
          <a:p>
            <a:fld id="{FAADACFB-7C71-4E89-89D2-7BBA40B7BFA9}" type="slidenum">
              <a:rPr lang="en-US" smtClean="0">
                <a:solidFill>
                  <a:srgbClr val="505050"/>
                </a:solidFill>
              </a:rPr>
              <a:pPr/>
              <a:t>‹#›</a:t>
            </a:fld>
            <a:endParaRPr lang="en-US">
              <a:solidFill>
                <a:srgbClr val="505050"/>
              </a:solidFill>
            </a:endParaRPr>
          </a:p>
        </p:txBody>
      </p:sp>
    </p:spTree>
    <p:extLst>
      <p:ext uri="{BB962C8B-B14F-4D97-AF65-F5344CB8AC3E}">
        <p14:creationId xmlns:p14="http://schemas.microsoft.com/office/powerpoint/2010/main" val="130542837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lvl1pPr>
              <a:defRPr>
                <a:gradFill>
                  <a:gsLst>
                    <a:gs pos="1250">
                      <a:schemeClr val="tx1"/>
                    </a:gs>
                    <a:gs pos="100000">
                      <a:schemeClr val="tx1"/>
                    </a:gs>
                  </a:gsLst>
                </a:gradFill>
              </a:defRPr>
            </a:lvl1pPr>
          </a:lstStyle>
          <a:p>
            <a:r>
              <a:rPr lang="en-US"/>
              <a:t>Click to edit Master title style</a:t>
            </a:r>
          </a:p>
        </p:txBody>
      </p:sp>
      <p:sp>
        <p:nvSpPr>
          <p:cNvPr id="6" name="Footer Placeholder 5"/>
          <p:cNvSpPr>
            <a:spLocks noGrp="1"/>
          </p:cNvSpPr>
          <p:nvPr>
            <p:ph type="ftr" sz="quarter" idx="11"/>
          </p:nvPr>
        </p:nvSpPr>
        <p:spPr>
          <a:xfrm>
            <a:off x="228601" y="6553200"/>
            <a:ext cx="11201400" cy="304801"/>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3" name="Text Placeholder 12"/>
          <p:cNvSpPr>
            <a:spLocks noGrp="1"/>
          </p:cNvSpPr>
          <p:nvPr>
            <p:ph type="body" sz="quarter" idx="13" hasCustomPrompt="1"/>
          </p:nvPr>
        </p:nvSpPr>
        <p:spPr>
          <a:xfrm>
            <a:off x="393700" y="1600200"/>
            <a:ext cx="3858207" cy="457047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err="1">
              <a:latin typeface="Segoe UI" pitchFamily="34" charset="0"/>
              <a:ea typeface="Segoe UI" pitchFamily="34" charset="0"/>
              <a:cs typeface="Segoe UI" pitchFamily="34" charset="0"/>
            </a:endParaRPr>
          </a:p>
        </p:txBody>
      </p:sp>
      <p:sp>
        <p:nvSpPr>
          <p:cNvPr id="17" name="Text Placeholder 12"/>
          <p:cNvSpPr>
            <a:spLocks noGrp="1"/>
          </p:cNvSpPr>
          <p:nvPr>
            <p:ph type="body" sz="quarter" idx="14" hasCustomPrompt="1"/>
          </p:nvPr>
        </p:nvSpPr>
        <p:spPr>
          <a:xfrm>
            <a:off x="4173246" y="1600200"/>
            <a:ext cx="3858207" cy="457047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err="1">
              <a:latin typeface="Segoe UI" pitchFamily="34" charset="0"/>
              <a:ea typeface="Segoe UI" pitchFamily="34" charset="0"/>
              <a:cs typeface="Segoe UI" pitchFamily="34" charset="0"/>
            </a:endParaRPr>
          </a:p>
        </p:txBody>
      </p:sp>
      <p:sp>
        <p:nvSpPr>
          <p:cNvPr id="18" name="Text Placeholder 12"/>
          <p:cNvSpPr>
            <a:spLocks noGrp="1"/>
          </p:cNvSpPr>
          <p:nvPr>
            <p:ph type="body" sz="quarter" idx="15" hasCustomPrompt="1"/>
          </p:nvPr>
        </p:nvSpPr>
        <p:spPr>
          <a:xfrm>
            <a:off x="7952793" y="1600962"/>
            <a:ext cx="3858207" cy="4570476"/>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defRPr>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7177769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hree column_2">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137160" tIns="91440" rIns="137160" bIns="137160" rtlCol="0" anchor="t">
            <a:normAutofit/>
          </a:bodyPr>
          <a:lstStyle>
            <a:lvl1pPr>
              <a:defRPr lang="en-US" dirty="0"/>
            </a:lvl1pPr>
          </a:lstStyle>
          <a:p>
            <a:pPr lvl="0"/>
            <a:r>
              <a:rPr lang="en-US"/>
              <a:t>Click to edit Master title style</a:t>
            </a:r>
          </a:p>
        </p:txBody>
      </p:sp>
      <p:sp>
        <p:nvSpPr>
          <p:cNvPr id="6" name="Footer Placeholder 5"/>
          <p:cNvSpPr>
            <a:spLocks noGrp="1"/>
          </p:cNvSpPr>
          <p:nvPr>
            <p:ph type="ftr" sz="quarter" idx="11"/>
          </p:nvPr>
        </p:nvSpPr>
        <p:spPr>
          <a:xfrm>
            <a:off x="228601" y="6553200"/>
            <a:ext cx="11201400" cy="304801"/>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3" name="Content Placeholder 8"/>
          <p:cNvSpPr>
            <a:spLocks noGrp="1"/>
          </p:cNvSpPr>
          <p:nvPr>
            <p:ph sz="quarter" idx="16" hasCustomPrompt="1"/>
          </p:nvPr>
        </p:nvSpPr>
        <p:spPr>
          <a:xfrm>
            <a:off x="228600" y="4851400"/>
            <a:ext cx="3840480" cy="1322832"/>
          </a:xfrm>
        </p:spPr>
        <p:txBody>
          <a:bodyPr lIns="137160" rIns="137160" bIns="137160">
            <a:normAutofit/>
          </a:bodyPr>
          <a:lstStyle>
            <a:lvl1pPr>
              <a:lnSpc>
                <a:spcPct val="100000"/>
              </a:lnSpc>
              <a:spcAft>
                <a:spcPts val="1200"/>
              </a:spcAft>
              <a:defRPr kumimoji="0" lang="en-US" sz="2800" b="0" i="0" u="none" strike="noStrike" kern="1200" cap="none" spc="0" normalizeH="0" baseline="0" noProof="0" dirty="0" smtClean="0">
                <a:ln>
                  <a:noFill/>
                </a:ln>
                <a:gradFill>
                  <a:gsLst>
                    <a:gs pos="11765">
                      <a:schemeClr val="tx2"/>
                    </a:gs>
                    <a:gs pos="38000">
                      <a:schemeClr val="tx2"/>
                    </a:gs>
                  </a:gsLst>
                  <a:lin ang="5400000" scaled="0"/>
                </a:gradFill>
                <a:effectLst/>
                <a:uLnTx/>
                <a:uFillTx/>
                <a:latin typeface="Segoe UI Light"/>
                <a:ea typeface="Segoe UI" pitchFamily="34" charset="0"/>
                <a:cs typeface="Segoe UI" pitchFamily="34" charset="0"/>
              </a:defRPr>
            </a:lvl1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a:t>
            </a:r>
            <a:br>
              <a:rPr lang="en-US"/>
            </a:br>
            <a:r>
              <a:rPr lang="en-US"/>
              <a:t>text styles</a:t>
            </a:r>
          </a:p>
        </p:txBody>
      </p:sp>
      <p:sp>
        <p:nvSpPr>
          <p:cNvPr id="17" name="Content Placeholder 8"/>
          <p:cNvSpPr>
            <a:spLocks noGrp="1"/>
          </p:cNvSpPr>
          <p:nvPr>
            <p:ph sz="quarter" idx="17" hasCustomPrompt="1"/>
          </p:nvPr>
        </p:nvSpPr>
        <p:spPr>
          <a:xfrm>
            <a:off x="4151344" y="4851400"/>
            <a:ext cx="3840480" cy="1322832"/>
          </a:xfrm>
        </p:spPr>
        <p:txBody>
          <a:bodyPr lIns="137160" rIns="137160" bIns="137160">
            <a:normAutofit/>
          </a:bodyPr>
          <a:lstStyle>
            <a:lvl1pPr marL="0" marR="0" indent="0" algn="l" defTabSz="1088078" rtl="0" eaLnBrk="1" fontAlgn="auto" latinLnBrk="0" hangingPunct="1">
              <a:lnSpc>
                <a:spcPct val="100000"/>
              </a:lnSpc>
              <a:spcBef>
                <a:spcPts val="1800"/>
              </a:spcBef>
              <a:spcAft>
                <a:spcPts val="0"/>
              </a:spcAft>
              <a:buClr>
                <a:srgbClr val="0072C6"/>
              </a:buClr>
              <a:buSzPct val="100000"/>
              <a:buFont typeface="Wingdings" pitchFamily="2" charset="2"/>
              <a:buNone/>
              <a:tabLst/>
              <a:defRPr kumimoji="0" lang="en-US" sz="2800" b="0" i="0" u="none" strike="noStrike" kern="1200" cap="none" spc="0" normalizeH="0" baseline="0" noProof="0" dirty="0" smtClean="0">
                <a:ln>
                  <a:noFill/>
                </a:ln>
                <a:gradFill>
                  <a:gsLst>
                    <a:gs pos="14706">
                      <a:schemeClr val="tx2"/>
                    </a:gs>
                    <a:gs pos="41000">
                      <a:schemeClr val="tx2"/>
                    </a:gs>
                  </a:gsLst>
                  <a:lin ang="5400000" scaled="0"/>
                </a:gradFill>
                <a:effectLst/>
                <a:uLnTx/>
                <a:uFillTx/>
                <a:latin typeface="Segoe UI Light"/>
                <a:ea typeface="Segoe UI" pitchFamily="34" charset="0"/>
                <a:cs typeface="Segoe UI" pitchFamily="34" charset="0"/>
              </a:defRPr>
            </a:lvl1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a:t>
            </a:r>
            <a:br>
              <a:rPr lang="en-US"/>
            </a:br>
            <a:r>
              <a:rPr lang="en-US"/>
              <a:t>text styles</a:t>
            </a:r>
          </a:p>
        </p:txBody>
      </p:sp>
      <p:sp>
        <p:nvSpPr>
          <p:cNvPr id="18" name="Content Placeholder 8"/>
          <p:cNvSpPr>
            <a:spLocks noGrp="1"/>
          </p:cNvSpPr>
          <p:nvPr>
            <p:ph sz="quarter" idx="18" hasCustomPrompt="1"/>
          </p:nvPr>
        </p:nvSpPr>
        <p:spPr>
          <a:xfrm>
            <a:off x="8074089" y="4851400"/>
            <a:ext cx="3840480" cy="1322832"/>
          </a:xfrm>
        </p:spPr>
        <p:txBody>
          <a:bodyPr lIns="137160" rIns="137160" bIns="137160">
            <a:norm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800" b="0" i="0" u="none" strike="noStrike" kern="1200" cap="none" spc="0" normalizeH="0" baseline="0" noProof="0"/>
            </a:lvl1pPr>
          </a:lstStyle>
          <a:p>
            <a:pPr lvl="0"/>
            <a:r>
              <a:rPr lang="en-US"/>
              <a:t>Click to edit Master </a:t>
            </a:r>
            <a:br>
              <a:rPr lang="en-US"/>
            </a:br>
            <a:r>
              <a:rPr lang="en-US"/>
              <a:t>text styles</a:t>
            </a:r>
          </a:p>
        </p:txBody>
      </p:sp>
      <p:sp>
        <p:nvSpPr>
          <p:cNvPr id="4" name="Text Placeholder 3"/>
          <p:cNvSpPr>
            <a:spLocks noGrp="1"/>
          </p:cNvSpPr>
          <p:nvPr>
            <p:ph type="body" sz="quarter" idx="19" hasCustomPrompt="1"/>
          </p:nvPr>
        </p:nvSpPr>
        <p:spPr>
          <a:xfrm>
            <a:off x="228600" y="1597025"/>
            <a:ext cx="3840479" cy="3254375"/>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a:latin typeface="Segoe UI" pitchFamily="34" charset="0"/>
              <a:ea typeface="Segoe UI" pitchFamily="34" charset="0"/>
              <a:cs typeface="Segoe UI" pitchFamily="34" charset="0"/>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4" name="Text Placeholder 3"/>
          <p:cNvSpPr>
            <a:spLocks noGrp="1"/>
          </p:cNvSpPr>
          <p:nvPr>
            <p:ph type="body" sz="quarter" idx="20" hasCustomPrompt="1"/>
          </p:nvPr>
        </p:nvSpPr>
        <p:spPr>
          <a:xfrm>
            <a:off x="4162078" y="1597025"/>
            <a:ext cx="3840479" cy="3254375"/>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a:latin typeface="Segoe UI" pitchFamily="34" charset="0"/>
              <a:ea typeface="Segoe UI" pitchFamily="34" charset="0"/>
              <a:cs typeface="Segoe UI" pitchFamily="34" charset="0"/>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sp>
        <p:nvSpPr>
          <p:cNvPr id="19" name="Text Placeholder 3"/>
          <p:cNvSpPr>
            <a:spLocks noGrp="1"/>
          </p:cNvSpPr>
          <p:nvPr>
            <p:ph type="body" sz="quarter" idx="21" hasCustomPrompt="1"/>
          </p:nvPr>
        </p:nvSpPr>
        <p:spPr>
          <a:xfrm>
            <a:off x="8084821" y="1597025"/>
            <a:ext cx="3840479" cy="3254375"/>
          </a:xfr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400" b="0" i="0" u="none" strike="noStrike" kern="1200" cap="none" spc="0" normalizeH="0" baseline="0" noProof="0"/>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2000" b="0" i="0" u="none" strike="noStrike" kern="1200" cap="none" spc="0" normalizeH="0" baseline="0" noProof="0"/>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kumimoji="0" lang="en-US" sz="1800" b="0" i="0" u="none" strike="noStrike" kern="1200" cap="none" spc="0" normalizeH="0" baseline="0" noProof="0"/>
            </a:lvl5pPr>
          </a:lstStyle>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t>Click to edit </a:t>
            </a:r>
            <a:b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t>Master text </a:t>
            </a:r>
            <a:b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br>
            <a:r>
              <a:rPr kumimoji="0" lang="en-US" sz="3600" b="0" i="0" u="none" strike="noStrike" kern="1200" cap="none" spc="0" normalizeH="0" baseline="0" noProof="0">
                <a:ln>
                  <a:noFill/>
                </a:ln>
                <a:gradFill>
                  <a:gsLst>
                    <a:gs pos="24510">
                      <a:schemeClr val="tx2"/>
                    </a:gs>
                    <a:gs pos="49000">
                      <a:schemeClr val="tx2"/>
                    </a:gs>
                  </a:gsLst>
                  <a:lin ang="5400000" scaled="0"/>
                </a:gradFill>
                <a:effectLst/>
                <a:uLnTx/>
                <a:uFillTx/>
                <a:latin typeface="Segoe UI Light"/>
                <a:ea typeface="+mn-ea"/>
                <a:cs typeface="+mn-cs"/>
              </a:rPr>
              <a:t>styles</a:t>
            </a:r>
          </a:p>
          <a:p>
            <a:pPr marL="584200" marR="0" lvl="1"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Second level</a:t>
            </a:r>
          </a:p>
          <a:p>
            <a:pPr marL="800100" marR="0" lvl="2"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0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Third level</a:t>
            </a:r>
          </a:p>
          <a:p>
            <a:pPr marL="1028700" marR="0" lvl="3"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Fourth level</a:t>
            </a:r>
          </a:p>
          <a:p>
            <a:pPr marL="1257300" marR="0" lvl="4"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latin typeface="+mn-lt"/>
                <a:ea typeface="+mn-ea"/>
                <a:cs typeface="+mn-cs"/>
              </a:rPr>
              <a:t>Fifth level</a:t>
            </a:r>
          </a:p>
          <a:p>
            <a:pPr marL="171450" indent="-171450">
              <a:buFont typeface="Wingdings" pitchFamily="2" charset="2"/>
              <a:buChar char="§"/>
            </a:pPr>
            <a:endParaRPr lang="en-US" sz="1600">
              <a:latin typeface="Segoe UI" pitchFamily="34" charset="0"/>
              <a:ea typeface="Segoe UI" pitchFamily="34" charset="0"/>
              <a:cs typeface="Segoe UI" pitchFamily="34" charset="0"/>
            </a:endParaRPr>
          </a:p>
          <a:p>
            <a:pPr marL="342900" marR="0" lvl="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18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124666630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06CEEA4-7221-4E38-BF39-57A2C795084E}" type="datetime1">
              <a:rPr lang="en-US" smtClean="0"/>
              <a:t>5/27/19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4904542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olumn_3">
    <p:spTree>
      <p:nvGrpSpPr>
        <p:cNvPr id="1" name=""/>
        <p:cNvGrpSpPr/>
        <p:nvPr/>
      </p:nvGrpSpPr>
      <p:grpSpPr>
        <a:xfrm>
          <a:off x="0" y="0"/>
          <a:ext cx="0" cy="0"/>
          <a:chOff x="0" y="0"/>
          <a:chExt cx="0" cy="0"/>
        </a:xfrm>
      </p:grpSpPr>
      <p:sp>
        <p:nvSpPr>
          <p:cNvPr id="15" name="Content Placeholder 8"/>
          <p:cNvSpPr>
            <a:spLocks noGrp="1"/>
          </p:cNvSpPr>
          <p:nvPr>
            <p:ph sz="quarter" idx="14"/>
          </p:nvPr>
        </p:nvSpPr>
        <p:spPr>
          <a:xfrm>
            <a:off x="4060823" y="1597152"/>
            <a:ext cx="4075135" cy="4072128"/>
          </a:xfrm>
        </p:spPr>
        <p:txBody>
          <a:bodyPr lIns="137160" tIns="91440" rIns="137160" bIns="137160"/>
          <a:lstStyle/>
          <a:p>
            <a:pPr lvl="0"/>
            <a:r>
              <a:rPr lang="en-US"/>
              <a:t>Click to edit Master text styles</a:t>
            </a:r>
          </a:p>
        </p:txBody>
      </p:sp>
      <p:sp>
        <p:nvSpPr>
          <p:cNvPr id="9" name="Content Placeholder 8"/>
          <p:cNvSpPr>
            <a:spLocks noGrp="1"/>
          </p:cNvSpPr>
          <p:nvPr>
            <p:ph sz="quarter" idx="13"/>
          </p:nvPr>
        </p:nvSpPr>
        <p:spPr>
          <a:xfrm>
            <a:off x="1" y="1597152"/>
            <a:ext cx="4063999" cy="4072128"/>
          </a:xfrm>
        </p:spPr>
        <p:txBody>
          <a:bodyPr lIns="137160" tIns="91440" rIns="137160" bIns="137160"/>
          <a:lstStyle/>
          <a:p>
            <a:pPr lvl="0"/>
            <a:r>
              <a:rPr lang="en-US"/>
              <a:t>Click to edit Master text styles</a:t>
            </a:r>
          </a:p>
        </p:txBody>
      </p:sp>
      <p:sp>
        <p:nvSpPr>
          <p:cNvPr id="2" name="Title 1"/>
          <p:cNvSpPr>
            <a:spLocks noGrp="1"/>
          </p:cNvSpPr>
          <p:nvPr>
            <p:ph type="title"/>
          </p:nvPr>
        </p:nvSpPr>
        <p:spPr/>
        <p:txBody>
          <a:bodyPr lIns="137160" tIns="91440" rIns="137160" bIns="137160"/>
          <a:lstStyle/>
          <a:p>
            <a:r>
              <a:rPr lang="en-US"/>
              <a:t>Click to edit Master title style</a:t>
            </a:r>
          </a:p>
        </p:txBody>
      </p:sp>
      <p:sp>
        <p:nvSpPr>
          <p:cNvPr id="6" name="Footer Placeholder 5"/>
          <p:cNvSpPr>
            <a:spLocks noGrp="1"/>
          </p:cNvSpPr>
          <p:nvPr>
            <p:ph type="ftr" sz="quarter" idx="11"/>
          </p:nvPr>
        </p:nvSpPr>
        <p:spPr>
          <a:xfrm>
            <a:off x="228601" y="6553200"/>
            <a:ext cx="11201400" cy="304801"/>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6" name="Content Placeholder 8"/>
          <p:cNvSpPr>
            <a:spLocks noGrp="1"/>
          </p:cNvSpPr>
          <p:nvPr>
            <p:ph sz="quarter" idx="15"/>
          </p:nvPr>
        </p:nvSpPr>
        <p:spPr>
          <a:xfrm>
            <a:off x="8128001" y="1597152"/>
            <a:ext cx="4061884" cy="4072128"/>
          </a:xfrm>
        </p:spPr>
        <p:txBody>
          <a:bodyPr lIns="137160" tIns="91440" rIns="137160" bIns="137160"/>
          <a:lstStyle/>
          <a:p>
            <a:pPr lvl="0"/>
            <a:r>
              <a:rPr lang="en-US"/>
              <a:t>Click to edit Master text styles</a:t>
            </a:r>
          </a:p>
        </p:txBody>
      </p:sp>
      <p:sp>
        <p:nvSpPr>
          <p:cNvPr id="4" name="Text Placeholder 3"/>
          <p:cNvSpPr>
            <a:spLocks noGrp="1"/>
          </p:cNvSpPr>
          <p:nvPr>
            <p:ph type="body" sz="quarter" idx="16"/>
          </p:nvPr>
        </p:nvSpPr>
        <p:spPr>
          <a:xfrm>
            <a:off x="10086765"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19" name="Text Placeholder 3"/>
          <p:cNvSpPr>
            <a:spLocks noGrp="1"/>
          </p:cNvSpPr>
          <p:nvPr>
            <p:ph type="body" sz="quarter" idx="17"/>
          </p:nvPr>
        </p:nvSpPr>
        <p:spPr>
          <a:xfrm>
            <a:off x="6032838" y="3566160"/>
            <a:ext cx="2103120" cy="2103120"/>
          </a:xfrm>
          <a:solidFill>
            <a:schemeClr val="tx2"/>
          </a:solidFill>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
        <p:nvSpPr>
          <p:cNvPr id="20" name="Text Placeholder 3"/>
          <p:cNvSpPr>
            <a:spLocks noGrp="1"/>
          </p:cNvSpPr>
          <p:nvPr>
            <p:ph type="body" sz="quarter" idx="18"/>
          </p:nvPr>
        </p:nvSpPr>
        <p:spPr>
          <a:xfrm>
            <a:off x="1960880" y="3566160"/>
            <a:ext cx="2103120" cy="2103120"/>
          </a:xfrm>
          <a:solidFill>
            <a:schemeClr val="tx2"/>
          </a:solidFill>
          <a:ln>
            <a:noFill/>
          </a:ln>
        </p:spPr>
        <p:txBody>
          <a:bodyPr lIns="137160" tIns="91440" rIns="137160" bIns="137160">
            <a:normAutofit/>
          </a:bodyPr>
          <a:lstStyle>
            <a:lvl1pPr>
              <a:lnSpc>
                <a:spcPct val="85000"/>
              </a:lnSpc>
              <a:spcAft>
                <a:spcPts val="0"/>
              </a:spcAft>
              <a:defRPr sz="4000" b="1">
                <a:solidFill>
                  <a:schemeClr val="bg1"/>
                </a:solidFill>
                <a:latin typeface="+mn-lt"/>
              </a:defRPr>
            </a:lvl1pPr>
            <a:lvl2pPr>
              <a:defRPr b="1">
                <a:solidFill>
                  <a:schemeClr val="bg1"/>
                </a:solidFill>
                <a:latin typeface="Segoe UI Semibold" panose="020B0702040204020203" pitchFamily="34" charset="0"/>
              </a:defRPr>
            </a:lvl2pPr>
            <a:lvl3pPr>
              <a:defRPr b="1">
                <a:solidFill>
                  <a:schemeClr val="bg1"/>
                </a:solidFill>
                <a:latin typeface="Segoe UI Semibold" panose="020B0702040204020203" pitchFamily="34" charset="0"/>
              </a:defRPr>
            </a:lvl3pPr>
            <a:lvl4pPr>
              <a:defRPr b="1">
                <a:solidFill>
                  <a:schemeClr val="bg1"/>
                </a:solidFill>
                <a:latin typeface="Segoe UI Semibold" panose="020B0702040204020203" pitchFamily="34" charset="0"/>
              </a:defRPr>
            </a:lvl4pPr>
            <a:lvl5pPr>
              <a:defRPr b="1">
                <a:solidFill>
                  <a:schemeClr val="bg1"/>
                </a:solidFill>
                <a:latin typeface="Segoe UI Semibold" panose="020B07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94876055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column_4">
    <p:spTree>
      <p:nvGrpSpPr>
        <p:cNvPr id="1" name=""/>
        <p:cNvGrpSpPr/>
        <p:nvPr/>
      </p:nvGrpSpPr>
      <p:grpSpPr>
        <a:xfrm>
          <a:off x="0" y="0"/>
          <a:ext cx="0" cy="0"/>
          <a:chOff x="0" y="0"/>
          <a:chExt cx="0" cy="0"/>
        </a:xfrm>
      </p:grpSpPr>
      <p:sp>
        <p:nvSpPr>
          <p:cNvPr id="2" name="Title 1"/>
          <p:cNvSpPr>
            <a:spLocks noGrp="1"/>
          </p:cNvSpPr>
          <p:nvPr>
            <p:ph type="title"/>
          </p:nvPr>
        </p:nvSpPr>
        <p:spPr/>
        <p:txBody>
          <a:bodyPr lIns="137160" rIns="137160" bIns="137160"/>
          <a:lstStyle/>
          <a:p>
            <a:r>
              <a:rPr lang="en-US"/>
              <a:t>Click to edit Master title style</a:t>
            </a:r>
          </a:p>
        </p:txBody>
      </p:sp>
      <p:sp>
        <p:nvSpPr>
          <p:cNvPr id="3" name="Content Placeholder 2"/>
          <p:cNvSpPr>
            <a:spLocks noGrp="1"/>
          </p:cNvSpPr>
          <p:nvPr>
            <p:ph idx="1"/>
          </p:nvPr>
        </p:nvSpPr>
        <p:spPr>
          <a:xfrm>
            <a:off x="228600" y="1600200"/>
            <a:ext cx="8712200" cy="1625600"/>
          </a:xfrm>
        </p:spPr>
        <p:txBody>
          <a:bodyPr lIns="137160" rIns="137160" bIns="137160">
            <a:normAutofit/>
          </a:bodyPr>
          <a:lstStyle>
            <a:lvl1pPr>
              <a:defRPr sz="2000"/>
            </a:lvl1pPr>
            <a:lvl2pPr>
              <a:defRPr sz="1600"/>
            </a:lvl2pPr>
            <a:lvl3pPr>
              <a:defRPr sz="1400"/>
            </a:lvl3pPr>
          </a:lstStyle>
          <a:p>
            <a:pPr lvl="0"/>
            <a:r>
              <a:rPr lang="en-US"/>
              <a:t>Click to edit Master text styles</a:t>
            </a:r>
          </a:p>
          <a:p>
            <a:pPr lvl="1"/>
            <a:r>
              <a:rPr lang="en-US"/>
              <a:t>Second level</a:t>
            </a:r>
          </a:p>
          <a:p>
            <a:pPr lvl="2"/>
            <a:r>
              <a:rPr lang="en-US"/>
              <a:t>Third level</a:t>
            </a:r>
          </a:p>
        </p:txBody>
      </p:sp>
      <p:sp>
        <p:nvSpPr>
          <p:cNvPr id="5" name="Footer Placeholder 4"/>
          <p:cNvSpPr>
            <a:spLocks noGrp="1"/>
          </p:cNvSpPr>
          <p:nvPr>
            <p:ph type="ftr" sz="quarter" idx="11"/>
          </p:nvPr>
        </p:nvSpPr>
        <p:spPr>
          <a:xfrm>
            <a:off x="228601" y="6553201"/>
            <a:ext cx="11201400" cy="304800"/>
          </a:xfrm>
        </p:spPr>
        <p:txBody>
          <a:bodyPr/>
          <a:lstStyle>
            <a:lvl1pPr>
              <a:defRPr dirty="0"/>
            </a:lvl1pPr>
          </a:lstStyle>
          <a:p>
            <a:endParaRPr lang="en-US">
              <a:solidFill>
                <a:srgbClr val="505050"/>
              </a:solidFill>
            </a:endParaRPr>
          </a:p>
        </p:txBody>
      </p:sp>
      <p:sp>
        <p:nvSpPr>
          <p:cNvPr id="6" name="Slide Number Placeholder 5"/>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11" name="Content Placeholder 8"/>
          <p:cNvSpPr>
            <a:spLocks noGrp="1"/>
          </p:cNvSpPr>
          <p:nvPr>
            <p:ph sz="quarter" idx="13"/>
          </p:nvPr>
        </p:nvSpPr>
        <p:spPr>
          <a:xfrm>
            <a:off x="22859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8"/>
          <p:cNvSpPr>
            <a:spLocks noGrp="1"/>
          </p:cNvSpPr>
          <p:nvPr>
            <p:ph sz="quarter" idx="14"/>
          </p:nvPr>
        </p:nvSpPr>
        <p:spPr>
          <a:xfrm>
            <a:off x="4156709"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8"/>
          <p:cNvSpPr>
            <a:spLocks noGrp="1"/>
          </p:cNvSpPr>
          <p:nvPr>
            <p:ph sz="quarter" idx="15"/>
          </p:nvPr>
        </p:nvSpPr>
        <p:spPr>
          <a:xfrm>
            <a:off x="8084820" y="3429000"/>
            <a:ext cx="3840480" cy="2740152"/>
          </a:xfrm>
        </p:spPr>
        <p:txBody>
          <a:bodyPr lIns="137160" rIns="137160" bIns="137160">
            <a:noAutofit/>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8464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28599" y="1622121"/>
            <a:ext cx="5806440" cy="4572000"/>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08527" y="1622122"/>
            <a:ext cx="5806440" cy="4571999"/>
          </a:xfrm>
        </p:spPr>
        <p:txBody>
          <a:bodyPr lIns="137160" tIns="91440" rIns="137160" bIns="137160"/>
          <a:lstStyle>
            <a:lvl1pPr>
              <a:lnSpc>
                <a:spcPct val="100000"/>
              </a:lnSpc>
              <a:defRPr sz="2400"/>
            </a:lvl1pPr>
            <a:lvl2pPr>
              <a:lnSpc>
                <a:spcPct val="100000"/>
              </a:lnSpc>
              <a:defRPr sz="2400"/>
            </a:lvl2pPr>
            <a:lvl3pPr>
              <a:lnSpc>
                <a:spcPct val="100000"/>
              </a:lnSpc>
              <a:defRPr sz="1867"/>
            </a:lvl3pPr>
            <a:lvl4pPr>
              <a:lnSpc>
                <a:spcPct val="100000"/>
              </a:lnSpc>
              <a:defRPr sz="1867"/>
            </a:lvl4pPr>
            <a:lvl5pPr>
              <a:lnSpc>
                <a:spcPct val="100000"/>
              </a:lnSpc>
              <a:defRPr sz="1467"/>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a:xfrm>
            <a:off x="228599" y="6553200"/>
            <a:ext cx="11201401" cy="304801"/>
          </a:xfrm>
        </p:spPr>
        <p:txBody>
          <a:bodyPr/>
          <a:lstStyle/>
          <a:p>
            <a:endParaRPr>
              <a:solidFill>
                <a:srgbClr val="737373"/>
              </a:solidFill>
            </a:endParaRPr>
          </a:p>
        </p:txBody>
      </p:sp>
      <p:sp>
        <p:nvSpPr>
          <p:cNvPr id="7" name="Slide Number Placeholder 6"/>
          <p:cNvSpPr>
            <a:spLocks noGrp="1"/>
          </p:cNvSpPr>
          <p:nvPr>
            <p:ph type="sldNum" sz="quarter" idx="12"/>
          </p:nvPr>
        </p:nvSpPr>
        <p:spPr/>
        <p:txBody>
          <a:bodyPr/>
          <a:lstStyle/>
          <a:p>
            <a:fld id="{FB729ABE-044A-472F-86F1-BEFBB904A5C9}" type="slidenum">
              <a:rPr lang="en-US" smtClean="0">
                <a:solidFill>
                  <a:srgbClr val="737373"/>
                </a:solidFill>
              </a:rPr>
              <a:pPr/>
              <a:t>‹#›</a:t>
            </a:fld>
            <a:endParaRPr lang="en-US">
              <a:solidFill>
                <a:srgbClr val="737373"/>
              </a:solidFill>
            </a:endParaRPr>
          </a:p>
        </p:txBody>
      </p:sp>
      <p:sp>
        <p:nvSpPr>
          <p:cNvPr id="8" name="Title 1"/>
          <p:cNvSpPr>
            <a:spLocks noGrp="1"/>
          </p:cNvSpPr>
          <p:nvPr>
            <p:ph type="title"/>
          </p:nvPr>
        </p:nvSpPr>
        <p:spPr>
          <a:xfrm>
            <a:off x="1407886" y="293989"/>
            <a:ext cx="10517414" cy="682195"/>
          </a:xfrm>
        </p:spPr>
        <p:txBody>
          <a:bodyPr lIns="137160" tIns="91440" rIns="137160" bIns="137160"/>
          <a:lstStyle/>
          <a:p>
            <a:r>
              <a:rPr lang="en-US"/>
              <a:t>Click to edit Master title style</a:t>
            </a:r>
          </a:p>
        </p:txBody>
      </p:sp>
    </p:spTree>
    <p:extLst>
      <p:ext uri="{BB962C8B-B14F-4D97-AF65-F5344CB8AC3E}">
        <p14:creationId xmlns:p14="http://schemas.microsoft.com/office/powerpoint/2010/main" val="2360690916"/>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_embedded">
    <p:spTree>
      <p:nvGrpSpPr>
        <p:cNvPr id="1" name=""/>
        <p:cNvGrpSpPr/>
        <p:nvPr/>
      </p:nvGrpSpPr>
      <p:grpSpPr>
        <a:xfrm>
          <a:off x="0" y="0"/>
          <a:ext cx="0" cy="0"/>
          <a:chOff x="0" y="0"/>
          <a:chExt cx="0" cy="0"/>
        </a:xfrm>
      </p:grpSpPr>
      <p:sp>
        <p:nvSpPr>
          <p:cNvPr id="2" name="Title 1"/>
          <p:cNvSpPr>
            <a:spLocks noGrp="1"/>
          </p:cNvSpPr>
          <p:nvPr>
            <p:ph type="title"/>
          </p:nvPr>
        </p:nvSpPr>
        <p:spPr>
          <a:xfrm>
            <a:off x="228600" y="1181100"/>
            <a:ext cx="2469118" cy="2612424"/>
          </a:xfrm>
        </p:spPr>
        <p:txBody>
          <a:bodyPr anchor="t"/>
          <a:lstStyle>
            <a:lvl1pPr>
              <a:defRPr>
                <a:gradFill>
                  <a:gsLst>
                    <a:gs pos="1250">
                      <a:schemeClr val="tx1"/>
                    </a:gs>
                    <a:gs pos="100000">
                      <a:schemeClr val="tx1"/>
                    </a:gs>
                  </a:gsLst>
                  <a:lin ang="0" scaled="0"/>
                </a:gradFill>
              </a:defRPr>
            </a:lvl1pPr>
          </a:lstStyle>
          <a:p>
            <a:r>
              <a:rPr lang="en-US"/>
              <a:t>Click to edit Master title style</a:t>
            </a:r>
          </a:p>
        </p:txBody>
      </p:sp>
      <p:pic>
        <p:nvPicPr>
          <p:cNvPr id="11" name="Content Placeholder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697717" y="584200"/>
            <a:ext cx="9113283" cy="5689600"/>
          </a:xfrm>
          <a:prstGeom prst="rect">
            <a:avLst/>
          </a:prstGeom>
        </p:spPr>
      </p:pic>
      <p:sp>
        <p:nvSpPr>
          <p:cNvPr id="13" name="Media Placeholder 8"/>
          <p:cNvSpPr>
            <a:spLocks noGrp="1"/>
          </p:cNvSpPr>
          <p:nvPr>
            <p:ph type="media" sz="quarter" idx="11" hasCustomPrompt="1"/>
          </p:nvPr>
        </p:nvSpPr>
        <p:spPr>
          <a:xfrm>
            <a:off x="3268663" y="1135892"/>
            <a:ext cx="7956550" cy="4510087"/>
          </a:xfrm>
        </p:spPr>
        <p:txBody>
          <a:bodyPr/>
          <a:lstStyle>
            <a:lvl1pPr>
              <a:defRPr baseline="0"/>
            </a:lvl1pPr>
          </a:lstStyle>
          <a:p>
            <a:r>
              <a:rPr lang="en-US"/>
              <a:t>Click to insert demo video</a:t>
            </a:r>
          </a:p>
        </p:txBody>
      </p:sp>
    </p:spTree>
    <p:extLst>
      <p:ext uri="{BB962C8B-B14F-4D97-AF65-F5344CB8AC3E}">
        <p14:creationId xmlns:p14="http://schemas.microsoft.com/office/powerpoint/2010/main" val="354121385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_linked">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9200" y="584200"/>
            <a:ext cx="2844800" cy="1774600"/>
          </a:xfrm>
          <a:prstGeom prst="rect">
            <a:avLst/>
          </a:prstGeom>
        </p:spPr>
      </p:pic>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9200" y="4581561"/>
            <a:ext cx="2844800" cy="1774600"/>
          </a:xfrm>
          <a:prstGeom prst="rect">
            <a:avLst/>
          </a:prstGeom>
        </p:spPr>
      </p:pic>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9200" y="2575104"/>
            <a:ext cx="2844800" cy="1774600"/>
          </a:xfrm>
          <a:prstGeom prst="rect">
            <a:avLst/>
          </a:prstGeom>
        </p:spPr>
      </p:pic>
      <p:pic>
        <p:nvPicPr>
          <p:cNvPr id="8" name="Content Placeholder 18"/>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 y="2209800"/>
            <a:ext cx="7969039" cy="4648200"/>
          </a:xfrm>
          <a:prstGeom prst="rect">
            <a:avLst/>
          </a:prstGeom>
        </p:spPr>
      </p:pic>
      <p:sp>
        <p:nvSpPr>
          <p:cNvPr id="10" name="Picture Placeholder 9"/>
          <p:cNvSpPr>
            <a:spLocks noGrp="1"/>
          </p:cNvSpPr>
          <p:nvPr>
            <p:ph type="pic" sz="quarter" idx="10" hasCustomPrompt="1"/>
          </p:nvPr>
        </p:nvSpPr>
        <p:spPr>
          <a:xfrm>
            <a:off x="1" y="2750820"/>
            <a:ext cx="7391400" cy="4107180"/>
          </a:xfrm>
        </p:spPr>
        <p:txBody>
          <a:bodyPr/>
          <a:lstStyle>
            <a:lvl1pPr>
              <a:defRPr/>
            </a:lvl1pPr>
          </a:lstStyle>
          <a:p>
            <a:r>
              <a:rPr lang="en-US"/>
              <a:t>Click to add screenshot</a:t>
            </a:r>
          </a:p>
        </p:txBody>
      </p:sp>
      <p:sp>
        <p:nvSpPr>
          <p:cNvPr id="12" name="Picture Placeholder 11"/>
          <p:cNvSpPr>
            <a:spLocks noGrp="1"/>
          </p:cNvSpPr>
          <p:nvPr>
            <p:ph type="pic" sz="quarter" idx="11" hasCustomPrompt="1"/>
          </p:nvPr>
        </p:nvSpPr>
        <p:spPr>
          <a:xfrm>
            <a:off x="9010650" y="757113"/>
            <a:ext cx="2495550" cy="1404924"/>
          </a:xfrm>
        </p:spPr>
        <p:txBody>
          <a:bodyPr/>
          <a:lstStyle>
            <a:lvl1pPr>
              <a:defRPr/>
            </a:lvl1pPr>
          </a:lstStyle>
          <a:p>
            <a:r>
              <a:rPr lang="en-US"/>
              <a:t>Click to add screenshot</a:t>
            </a:r>
          </a:p>
        </p:txBody>
      </p:sp>
      <p:sp>
        <p:nvSpPr>
          <p:cNvPr id="14" name="Picture Placeholder 13"/>
          <p:cNvSpPr>
            <a:spLocks noGrp="1"/>
          </p:cNvSpPr>
          <p:nvPr>
            <p:ph type="pic" sz="quarter" idx="12" hasCustomPrompt="1"/>
          </p:nvPr>
        </p:nvSpPr>
        <p:spPr>
          <a:xfrm>
            <a:off x="9010650" y="2751138"/>
            <a:ext cx="2495550" cy="1401762"/>
          </a:xfrm>
        </p:spPr>
        <p:txBody>
          <a:bodyPr/>
          <a:lstStyle>
            <a:lvl1pPr>
              <a:defRPr baseline="0"/>
            </a:lvl1pPr>
          </a:lstStyle>
          <a:p>
            <a:r>
              <a:rPr lang="en-US"/>
              <a:t>Click to add screenshot</a:t>
            </a:r>
          </a:p>
        </p:txBody>
      </p:sp>
      <p:sp>
        <p:nvSpPr>
          <p:cNvPr id="16" name="Picture Placeholder 15"/>
          <p:cNvSpPr>
            <a:spLocks noGrp="1"/>
          </p:cNvSpPr>
          <p:nvPr>
            <p:ph type="pic" sz="quarter" idx="13" hasCustomPrompt="1"/>
          </p:nvPr>
        </p:nvSpPr>
        <p:spPr>
          <a:xfrm>
            <a:off x="9010650" y="4745831"/>
            <a:ext cx="2495550" cy="1412082"/>
          </a:xfrm>
        </p:spPr>
        <p:txBody>
          <a:bodyPr/>
          <a:lstStyle>
            <a:lvl1pPr>
              <a:defRPr/>
            </a:lvl1pPr>
          </a:lstStyle>
          <a:p>
            <a:r>
              <a:rPr lang="en-US"/>
              <a:t>Click to add screenshot</a:t>
            </a:r>
          </a:p>
        </p:txBody>
      </p:sp>
      <p:sp>
        <p:nvSpPr>
          <p:cNvPr id="11" name="Title 1"/>
          <p:cNvSpPr>
            <a:spLocks noGrp="1"/>
          </p:cNvSpPr>
          <p:nvPr>
            <p:ph type="title"/>
          </p:nvPr>
        </p:nvSpPr>
        <p:spPr>
          <a:xfrm>
            <a:off x="1407886" y="293989"/>
            <a:ext cx="10517414" cy="682195"/>
          </a:xfrm>
        </p:spPr>
        <p:txBody>
          <a:bodyPr lIns="137160" tIns="91440" rIns="137160" bIns="137160"/>
          <a:lstStyle/>
          <a:p>
            <a:r>
              <a:rPr lang="en-US"/>
              <a:t>Click to edit Master title style</a:t>
            </a:r>
          </a:p>
        </p:txBody>
      </p:sp>
    </p:spTree>
    <p:extLst>
      <p:ext uri="{BB962C8B-B14F-4D97-AF65-F5344CB8AC3E}">
        <p14:creationId xmlns:p14="http://schemas.microsoft.com/office/powerpoint/2010/main" val="112471031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6" name="Picture Placeholder 5"/>
          <p:cNvSpPr>
            <a:spLocks noGrp="1"/>
          </p:cNvSpPr>
          <p:nvPr>
            <p:ph type="pic" sz="quarter" idx="11"/>
          </p:nvPr>
        </p:nvSpPr>
        <p:spPr>
          <a:xfrm>
            <a:off x="0" y="0"/>
            <a:ext cx="12192000" cy="6858000"/>
          </a:xfrm>
        </p:spPr>
        <p:txBody>
          <a:bodyPr/>
          <a:lstStyle/>
          <a:p>
            <a:r>
              <a:rPr lang="en-US"/>
              <a:t>Click icon to add picture</a:t>
            </a:r>
          </a:p>
        </p:txBody>
      </p:sp>
      <p:sp>
        <p:nvSpPr>
          <p:cNvPr id="15" name="Text Placeholder 14"/>
          <p:cNvSpPr>
            <a:spLocks noGrp="1"/>
          </p:cNvSpPr>
          <p:nvPr>
            <p:ph type="body" sz="quarter" idx="12" hasCustomPrompt="1"/>
          </p:nvPr>
        </p:nvSpPr>
        <p:spPr>
          <a:xfrm>
            <a:off x="4722813" y="2788917"/>
            <a:ext cx="2743200" cy="914400"/>
          </a:xfrm>
        </p:spPr>
        <p:txBody>
          <a:bodyPr>
            <a:normAutofit/>
          </a:bodyPr>
          <a:lstStyle>
            <a:lvl1pPr marL="0" marR="0" indent="0" algn="ctr" defTabSz="914400" rtl="0" eaLnBrk="1" fontAlgn="auto" latinLnBrk="0" hangingPunct="1">
              <a:lnSpc>
                <a:spcPct val="100000"/>
              </a:lnSpc>
              <a:spcBef>
                <a:spcPts val="0"/>
              </a:spcBef>
              <a:spcAft>
                <a:spcPts val="0"/>
              </a:spcAft>
              <a:buClrTx/>
              <a:buSzTx/>
              <a:buFont typeface="Wingdings" pitchFamily="2" charset="2"/>
              <a:buNone/>
              <a:tabLst/>
              <a:defRPr lang="en-US" sz="6000" b="0" kern="1200" spc="0" baseline="0">
                <a:latin typeface="+mj-lt"/>
                <a:ea typeface="Segoe UI Semibold" panose="020B0702040204020203" pitchFamily="34" charset="0"/>
                <a:cs typeface="Segoe UI Semibold" panose="020B07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pitchFamily="2" charset="2"/>
              <a:buNone/>
              <a:tabLst/>
              <a:defRPr/>
            </a:pPr>
            <a:r>
              <a:rPr lang="en-US" sz="4400" b="1" kern="1200" spc="0" baseline="0">
                <a:solidFill>
                  <a:schemeClr val="bg1"/>
                </a:solidFill>
                <a:latin typeface="+mn-lt"/>
                <a:ea typeface="Segoe UI Semibold" panose="020B0702040204020203" pitchFamily="34" charset="0"/>
                <a:cs typeface="Segoe UI Semibold" panose="020B0702040204020203" pitchFamily="34" charset="0"/>
              </a:rPr>
              <a:t>VIDEO</a:t>
            </a:r>
          </a:p>
        </p:txBody>
      </p:sp>
    </p:spTree>
    <p:extLst>
      <p:ext uri="{BB962C8B-B14F-4D97-AF65-F5344CB8AC3E}">
        <p14:creationId xmlns:p14="http://schemas.microsoft.com/office/powerpoint/2010/main" val="2424387018"/>
      </p:ext>
    </p:extLst>
  </p:cSld>
  <p:clrMapOvr>
    <a:masterClrMapping/>
  </p:clrMapOvr>
  <p:transition>
    <p:fade/>
  </p:transition>
  <p:extLst>
    <p:ext uri="{DCECCB84-F9BA-43D5-87BE-67443E8EF086}">
      <p15:sldGuideLst xmlns:p15="http://schemas.microsoft.com/office/powerpoint/2012/main">
        <p15:guide id="1" pos="2975">
          <p15:clr>
            <a:srgbClr val="5ACBF0"/>
          </p15:clr>
        </p15:guide>
        <p15:guide id="2" pos="3551">
          <p15:clr>
            <a:srgbClr val="5ACBF0"/>
          </p15:clr>
        </p15:guide>
        <p15:guide id="3"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w/black overlay">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0" y="-4824"/>
            <a:ext cx="12192000" cy="6858000"/>
          </a:xfrm>
        </p:spPr>
        <p:txBody>
          <a:bodyPr/>
          <a:lstStyle>
            <a:lvl1pPr>
              <a:defRPr baseline="0">
                <a:gradFill>
                  <a:gsLst>
                    <a:gs pos="1250">
                      <a:schemeClr val="bg1"/>
                    </a:gs>
                    <a:gs pos="100000">
                      <a:schemeClr val="bg1"/>
                    </a:gs>
                  </a:gsLst>
                  <a:lin ang="0" scaled="0"/>
                </a:gradFill>
              </a:defRPr>
            </a:lvl1pPr>
          </a:lstStyle>
          <a:p>
            <a:r>
              <a:rPr lang="en-US"/>
              <a:t>Click on icon to</a:t>
            </a:r>
            <a:br>
              <a:rPr lang="en-US"/>
            </a:br>
            <a:r>
              <a:rPr lang="en-US"/>
              <a:t>insert picture then</a:t>
            </a:r>
            <a:br>
              <a:rPr lang="en-US"/>
            </a:br>
            <a:r>
              <a:rPr lang="en-US"/>
              <a:t>send to back</a:t>
            </a:r>
          </a:p>
        </p:txBody>
      </p:sp>
      <p:sp useBgFill="1">
        <p:nvSpPr>
          <p:cNvPr id="2" name="Rectangle 1"/>
          <p:cNvSpPr/>
          <p:nvPr userDrawn="1"/>
        </p:nvSpPr>
        <p:spPr>
          <a:xfrm>
            <a:off x="-5293" y="-4824"/>
            <a:ext cx="1681693" cy="16050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solidFill>
                <a:prstClr val="white"/>
              </a:solidFill>
            </a:endParaRPr>
          </a:p>
        </p:txBody>
      </p:sp>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6000" spc="-100" baseline="0">
                <a:solidFill>
                  <a:schemeClr val="bg1"/>
                </a:solidFill>
              </a:defRPr>
            </a:lvl1pPr>
          </a:lstStyle>
          <a:p>
            <a:r>
              <a:rPr lang="en-US"/>
              <a:t>Section title</a:t>
            </a:r>
          </a:p>
        </p:txBody>
      </p:sp>
    </p:spTree>
    <p:extLst>
      <p:ext uri="{BB962C8B-B14F-4D97-AF65-F5344CB8AC3E}">
        <p14:creationId xmlns:p14="http://schemas.microsoft.com/office/powerpoint/2010/main" val="164885332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w/white overlay">
    <p:spTree>
      <p:nvGrpSpPr>
        <p:cNvPr id="1" name=""/>
        <p:cNvGrpSpPr/>
        <p:nvPr/>
      </p:nvGrpSpPr>
      <p:grpSpPr>
        <a:xfrm>
          <a:off x="0" y="0"/>
          <a:ext cx="0" cy="0"/>
          <a:chOff x="0" y="0"/>
          <a:chExt cx="0" cy="0"/>
        </a:xfrm>
      </p:grpSpPr>
      <p:sp useBgFill="1">
        <p:nvSpPr>
          <p:cNvPr id="2" name="Rectangle 1"/>
          <p:cNvSpPr/>
          <p:nvPr userDrawn="1"/>
        </p:nvSpPr>
        <p:spPr>
          <a:xfrm>
            <a:off x="-5293" y="0"/>
            <a:ext cx="1630893"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solidFill>
                <a:prstClr val="white"/>
              </a:solidFill>
            </a:endParaRPr>
          </a:p>
        </p:txBody>
      </p:sp>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chemeClr val="bg1">
              <a:alpha val="70000"/>
            </a:schemeClr>
          </a:solidFill>
        </p:spPr>
        <p:txBody>
          <a:bodyPr lIns="365760" tIns="137160" rIns="137160" bIns="1097280" anchor="b" anchorCtr="0">
            <a:noAutofit/>
          </a:bodyPr>
          <a:lstStyle>
            <a:lvl1pPr>
              <a:defRPr sz="6000" spc="-100" baseline="0">
                <a:solidFill>
                  <a:schemeClr val="tx1"/>
                </a:solidFill>
              </a:defRPr>
            </a:lvl1pPr>
          </a:lstStyle>
          <a:p>
            <a:r>
              <a:rPr lang="en-US"/>
              <a:t>Section title</a:t>
            </a:r>
          </a:p>
        </p:txBody>
      </p:sp>
      <p:sp>
        <p:nvSpPr>
          <p:cNvPr id="5" name="Picture Placeholder 4"/>
          <p:cNvSpPr>
            <a:spLocks noGrp="1"/>
          </p:cNvSpPr>
          <p:nvPr>
            <p:ph type="pic" sz="quarter" idx="10"/>
          </p:nvPr>
        </p:nvSpPr>
        <p:spPr>
          <a:xfrm>
            <a:off x="0" y="-4824"/>
            <a:ext cx="12192000" cy="6865568"/>
          </a:xfrm>
        </p:spPr>
        <p:txBody>
          <a:bodyPr/>
          <a:lstStyle>
            <a:lvl1pPr>
              <a:defRPr baseline="0">
                <a:solidFill>
                  <a:schemeClr val="tx1"/>
                </a:solidFill>
              </a:defRPr>
            </a:lvl1pPr>
          </a:lstStyle>
          <a:p>
            <a:endParaRPr lang="en-US"/>
          </a:p>
        </p:txBody>
      </p:sp>
    </p:spTree>
    <p:extLst>
      <p:ext uri="{BB962C8B-B14F-4D97-AF65-F5344CB8AC3E}">
        <p14:creationId xmlns:p14="http://schemas.microsoft.com/office/powerpoint/2010/main" val="315951714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ta Platform University header">
    <p:spTree>
      <p:nvGrpSpPr>
        <p:cNvPr id="1" name=""/>
        <p:cNvGrpSpPr/>
        <p:nvPr/>
      </p:nvGrpSpPr>
      <p:grpSpPr>
        <a:xfrm>
          <a:off x="0" y="0"/>
          <a:ext cx="0" cy="0"/>
          <a:chOff x="0" y="0"/>
          <a:chExt cx="0" cy="0"/>
        </a:xfrm>
      </p:grpSpPr>
      <p:sp>
        <p:nvSpPr>
          <p:cNvPr id="7" name="TextBox 6"/>
          <p:cNvSpPr txBox="1"/>
          <p:nvPr userDrawn="1"/>
        </p:nvSpPr>
        <p:spPr>
          <a:xfrm>
            <a:off x="1309934" y="289511"/>
            <a:ext cx="10612827" cy="941520"/>
          </a:xfrm>
          <a:prstGeom prst="rect">
            <a:avLst/>
          </a:prstGeom>
          <a:noFill/>
        </p:spPr>
        <p:txBody>
          <a:bodyPr wrap="square" lIns="179285" tIns="143428" rIns="179285" bIns="143428" rtlCol="0">
            <a:spAutoFit/>
          </a:bodyPr>
          <a:lstStyle/>
          <a:p>
            <a:pPr>
              <a:lnSpc>
                <a:spcPct val="90000"/>
              </a:lnSpc>
              <a:spcAft>
                <a:spcPts val="588"/>
              </a:spcAft>
            </a:pPr>
            <a:r>
              <a:rPr lang="en-US" sz="4705" spc="-100">
                <a:ln w="3175">
                  <a:noFill/>
                </a:ln>
                <a:gradFill>
                  <a:gsLst>
                    <a:gs pos="1250">
                      <a:srgbClr val="505050"/>
                    </a:gs>
                    <a:gs pos="100000">
                      <a:srgbClr val="505050"/>
                    </a:gs>
                  </a:gsLst>
                  <a:lin ang="5400000" scaled="0"/>
                </a:gradFill>
                <a:latin typeface="Segoe UI Light"/>
                <a:cs typeface="Segoe UI" pitchFamily="34" charset="0"/>
              </a:rPr>
              <a:t>Data Platform University</a:t>
            </a:r>
          </a:p>
        </p:txBody>
      </p:sp>
      <p:sp>
        <p:nvSpPr>
          <p:cNvPr id="8" name="Text Placeholder 3"/>
          <p:cNvSpPr txBox="1">
            <a:spLocks/>
          </p:cNvSpPr>
          <p:nvPr userDrawn="1"/>
        </p:nvSpPr>
        <p:spPr>
          <a:xfrm>
            <a:off x="274638" y="1548292"/>
            <a:ext cx="11887200" cy="202517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a:gradFill>
                  <a:gsLst>
                    <a:gs pos="19608">
                      <a:srgbClr val="0072C6"/>
                    </a:gs>
                    <a:gs pos="48000">
                      <a:srgbClr val="0072C6"/>
                    </a:gs>
                  </a:gsLst>
                  <a:lin ang="5400000" scaled="0"/>
                </a:gradFill>
              </a:rPr>
              <a:t>Click to edit Master text styles</a:t>
            </a:r>
          </a:p>
          <a:p>
            <a:pPr lvl="1">
              <a:defRPr/>
            </a:pPr>
            <a:r>
              <a:rPr lang="en-US">
                <a:gradFill>
                  <a:gsLst>
                    <a:gs pos="1250">
                      <a:srgbClr val="505050"/>
                    </a:gs>
                    <a:gs pos="100000">
                      <a:srgbClr val="505050"/>
                    </a:gs>
                  </a:gsLst>
                  <a:lin ang="5400000" scaled="0"/>
                </a:gradFill>
              </a:rPr>
              <a:t>Second level</a:t>
            </a:r>
          </a:p>
          <a:p>
            <a:pPr lvl="2">
              <a:defRPr/>
            </a:pPr>
            <a:r>
              <a:rPr lang="en-US">
                <a:gradFill>
                  <a:gsLst>
                    <a:gs pos="1250">
                      <a:srgbClr val="505050"/>
                    </a:gs>
                    <a:gs pos="100000">
                      <a:srgbClr val="505050"/>
                    </a:gs>
                  </a:gsLst>
                  <a:lin ang="5400000" scaled="0"/>
                </a:gradFill>
              </a:rPr>
              <a:t>Third level</a:t>
            </a:r>
          </a:p>
          <a:p>
            <a:pPr lvl="3">
              <a:defRPr/>
            </a:pPr>
            <a:r>
              <a:rPr lang="en-US">
                <a:gradFill>
                  <a:gsLst>
                    <a:gs pos="1250">
                      <a:srgbClr val="505050"/>
                    </a:gs>
                    <a:gs pos="100000">
                      <a:srgbClr val="505050"/>
                    </a:gs>
                  </a:gsLst>
                  <a:lin ang="5400000" scaled="0"/>
                </a:gradFill>
              </a:rPr>
              <a:t>Fourth level</a:t>
            </a:r>
          </a:p>
          <a:p>
            <a:pPr lvl="4">
              <a:defRPr/>
            </a:pPr>
            <a:r>
              <a:rPr lang="en-US">
                <a:gradFill>
                  <a:gsLst>
                    <a:gs pos="1250">
                      <a:srgbClr val="505050"/>
                    </a:gs>
                    <a:gs pos="100000">
                      <a:srgbClr val="505050"/>
                    </a:gs>
                  </a:gsLst>
                  <a:lin ang="5400000" scaled="0"/>
                </a:gradFill>
              </a:rPr>
              <a:t>Fifth level</a:t>
            </a:r>
          </a:p>
        </p:txBody>
      </p:sp>
    </p:spTree>
    <p:extLst>
      <p:ext uri="{BB962C8B-B14F-4D97-AF65-F5344CB8AC3E}">
        <p14:creationId xmlns:p14="http://schemas.microsoft.com/office/powerpoint/2010/main" val="11351636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6" name="Rectangle 5"/>
          <p:cNvSpPr/>
          <p:nvPr userDrawn="1"/>
        </p:nvSpPr>
        <p:spPr>
          <a:xfrm>
            <a:off x="-1" y="0"/>
            <a:ext cx="4126230"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solidFill>
                <a:prstClr val="white"/>
              </a:solidFill>
            </a:endParaRPr>
          </a:p>
        </p:txBody>
      </p:sp>
      <p:sp>
        <p:nvSpPr>
          <p:cNvPr id="7" name="TextBox 6"/>
          <p:cNvSpPr txBox="1"/>
          <p:nvPr userDrawn="1"/>
        </p:nvSpPr>
        <p:spPr bwMode="gray">
          <a:xfrm>
            <a:off x="275432" y="2971800"/>
            <a:ext cx="2706687" cy="914400"/>
          </a:xfrm>
          <a:prstGeom prst="rect">
            <a:avLst/>
          </a:prstGeom>
        </p:spPr>
        <p:txBody>
          <a:bodyPr vert="horz" wrap="none" lIns="91440" tIns="91440" rIns="91440" bIns="91440" rtlCol="0" anchor="t">
            <a:noAutofit/>
          </a:bodyPr>
          <a:lstStyle/>
          <a:p>
            <a:pPr>
              <a:buFont typeface="Wingdings" pitchFamily="2" charset="2"/>
              <a:buNone/>
            </a:pPr>
            <a:r>
              <a:rPr lang="en-US" sz="4800" b="1" spc="300">
                <a:gradFill>
                  <a:gsLst>
                    <a:gs pos="8824">
                      <a:srgbClr val="0072C6">
                        <a:lumMod val="60000"/>
                        <a:lumOff val="40000"/>
                      </a:srgbClr>
                    </a:gs>
                    <a:gs pos="24000">
                      <a:srgbClr val="0072C6">
                        <a:lumMod val="60000"/>
                        <a:lumOff val="40000"/>
                      </a:srgbClr>
                    </a:gs>
                  </a:gsLst>
                  <a:lin ang="5400000" scaled="0"/>
                </a:gradFill>
                <a:ea typeface="Segoe UI" pitchFamily="34" charset="0"/>
                <a:cs typeface="Segoe UI" pitchFamily="34" charset="0"/>
              </a:rPr>
              <a:t>Q&amp;A</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263454"/>
            <a:ext cx="1737792" cy="639069"/>
          </a:xfrm>
          <a:prstGeom prst="rect">
            <a:avLst/>
          </a:prstGeom>
        </p:spPr>
      </p:pic>
    </p:spTree>
    <p:extLst>
      <p:ext uri="{BB962C8B-B14F-4D97-AF65-F5344CB8AC3E}">
        <p14:creationId xmlns:p14="http://schemas.microsoft.com/office/powerpoint/2010/main" val="12281719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FC0C9D9-C9AB-455D-BDC6-C2004F5B98A1}" type="datetime1">
              <a:rPr lang="en-US" smtClean="0"/>
              <a:t>5/27/19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27844990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6" name="Rectangle 5"/>
          <p:cNvSpPr/>
          <p:nvPr userDrawn="1"/>
        </p:nvSpPr>
        <p:spPr>
          <a:xfrm>
            <a:off x="0" y="0"/>
            <a:ext cx="412623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solidFill>
                <a:prstClr val="white"/>
              </a:solidFill>
            </a:endParaRPr>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46659" y="263454"/>
            <a:ext cx="1737792" cy="639069"/>
          </a:xfrm>
          <a:prstGeom prst="rect">
            <a:avLst/>
          </a:prstGeom>
        </p:spPr>
      </p:pic>
      <p:sp>
        <p:nvSpPr>
          <p:cNvPr id="9" name="TextBox 8"/>
          <p:cNvSpPr txBox="1"/>
          <p:nvPr userDrawn="1"/>
        </p:nvSpPr>
        <p:spPr>
          <a:xfrm>
            <a:off x="275432" y="2971800"/>
            <a:ext cx="2706687" cy="914400"/>
          </a:xfrm>
          <a:prstGeom prst="rect">
            <a:avLst/>
          </a:prstGeom>
        </p:spPr>
        <p:txBody>
          <a:bodyPr vert="horz" wrap="none" lIns="91440" tIns="91440" rIns="91440" bIns="91440" rtlCol="0" anchor="t">
            <a:noAutofit/>
          </a:bodyPr>
          <a:lstStyle/>
          <a:p>
            <a:pPr>
              <a:buFont typeface="Wingdings" pitchFamily="2" charset="2"/>
              <a:buNone/>
            </a:pPr>
            <a:r>
              <a:rPr lang="en-US" sz="4800" b="1" spc="300">
                <a:gradFill>
                  <a:gsLst>
                    <a:gs pos="41176">
                      <a:srgbClr val="0072C6"/>
                    </a:gs>
                    <a:gs pos="93000">
                      <a:srgbClr val="0072C6"/>
                    </a:gs>
                  </a:gsLst>
                  <a:lin ang="5400000" scaled="0"/>
                </a:gradFill>
                <a:ea typeface="Segoe UI" pitchFamily="34" charset="0"/>
                <a:cs typeface="Segoe UI" pitchFamily="34" charset="0"/>
              </a:rPr>
              <a:t>Q&amp;A</a:t>
            </a:r>
          </a:p>
        </p:txBody>
      </p:sp>
    </p:spTree>
    <p:extLst>
      <p:ext uri="{BB962C8B-B14F-4D97-AF65-F5344CB8AC3E}">
        <p14:creationId xmlns:p14="http://schemas.microsoft.com/office/powerpoint/2010/main" val="16937327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peaker notes">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US"/>
              <a:t>Click to add title</a:t>
            </a:r>
          </a:p>
        </p:txBody>
      </p:sp>
      <p:sp>
        <p:nvSpPr>
          <p:cNvPr id="5" name="Text Placeholder 15"/>
          <p:cNvSpPr>
            <a:spLocks noGrp="1"/>
          </p:cNvSpPr>
          <p:nvPr>
            <p:ph type="body" sz="quarter" idx="14" hasCustomPrompt="1"/>
          </p:nvPr>
        </p:nvSpPr>
        <p:spPr>
          <a:xfrm>
            <a:off x="228600" y="1600200"/>
            <a:ext cx="11355228" cy="4572000"/>
          </a:xfrm>
        </p:spPr>
        <p:txBody>
          <a:bodyPr/>
          <a:lstStyle>
            <a:lvl1pPr>
              <a:buClr>
                <a:schemeClr val="bg1"/>
              </a:buCl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add speaker notes</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2394" tIns="76197" rIns="152394" bIns="76197" anchor="b" anchorCtr="0">
            <a:noAutofit/>
          </a:bodyPr>
          <a:lstStyle>
            <a:lvl1pPr algn="r">
              <a:buFont typeface="Arial" pitchFamily="34" charset="0"/>
              <a:buNone/>
              <a:defRPr sz="3700" spc="-60" baseline="0">
                <a:gradFill>
                  <a:gsLst>
                    <a:gs pos="0">
                      <a:srgbClr val="000000"/>
                    </a:gs>
                    <a:gs pos="100000">
                      <a:srgbClr val="000000"/>
                    </a:gs>
                  </a:gsLst>
                  <a:lin ang="5400000" scaled="0"/>
                </a:gradFill>
                <a:effectLst/>
                <a:latin typeface="Segoe UI Light" pitchFamily="34" charset="0"/>
                <a:ea typeface="Segoe UI" pitchFamily="34" charset="0"/>
                <a:cs typeface="Segoe UI" pitchFamily="34" charset="0"/>
              </a:defRPr>
            </a:lvl1pPr>
          </a:lstStyle>
          <a:p>
            <a:pPr lvl="0"/>
            <a:r>
              <a:rPr lang="en-US"/>
              <a:t>Next slide topic</a:t>
            </a:r>
          </a:p>
        </p:txBody>
      </p:sp>
    </p:spTree>
    <p:extLst>
      <p:ext uri="{BB962C8B-B14F-4D97-AF65-F5344CB8AC3E}">
        <p14:creationId xmlns:p14="http://schemas.microsoft.com/office/powerpoint/2010/main" val="361032218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Microsoft logo w/photo">
    <p:bg>
      <p:bgPr>
        <a:blipFill dpi="0" rotWithShape="1">
          <a:blip r:embed="rId2">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hidden">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solidFill>
                <a:prstClr val="white"/>
              </a:solidFill>
            </a:endParaRPr>
          </a:p>
        </p:txBody>
      </p:sp>
      <p:pic>
        <p:nvPicPr>
          <p:cNvPr id="10" name="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invGray">
          <a:xfrm>
            <a:off x="90683" y="2899239"/>
            <a:ext cx="2881117" cy="1059525"/>
          </a:xfrm>
          <a:prstGeom prst="rect">
            <a:avLst/>
          </a:prstGeom>
        </p:spPr>
      </p:pic>
    </p:spTree>
    <p:extLst>
      <p:ext uri="{BB962C8B-B14F-4D97-AF65-F5344CB8AC3E}">
        <p14:creationId xmlns:p14="http://schemas.microsoft.com/office/powerpoint/2010/main" val="92582090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1_Microsoft logo">
    <p:bg>
      <p:bgPr>
        <a:solidFill>
          <a:srgbClr val="000000"/>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0683" y="2899239"/>
            <a:ext cx="2881117" cy="1059525"/>
          </a:xfrm>
          <a:prstGeom prst="rect">
            <a:avLst/>
          </a:prstGeom>
        </p:spPr>
      </p:pic>
    </p:spTree>
    <p:extLst>
      <p:ext uri="{BB962C8B-B14F-4D97-AF65-F5344CB8AC3E}">
        <p14:creationId xmlns:p14="http://schemas.microsoft.com/office/powerpoint/2010/main" val="24386665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2_Microsoft logo">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90683" y="2899239"/>
            <a:ext cx="2881117" cy="1059525"/>
          </a:xfrm>
          <a:prstGeom prst="rect">
            <a:avLst/>
          </a:prstGeom>
        </p:spPr>
      </p:pic>
    </p:spTree>
    <p:extLst>
      <p:ext uri="{BB962C8B-B14F-4D97-AF65-F5344CB8AC3E}">
        <p14:creationId xmlns:p14="http://schemas.microsoft.com/office/powerpoint/2010/main" val="3987569502"/>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mp; Non-bulleted CHEC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1557" y="1523828"/>
            <a:ext cx="11653523" cy="1985641"/>
          </a:xfrm>
        </p:spPr>
        <p:txBody>
          <a:bodyPr/>
          <a:lstStyle>
            <a:lvl1pPr marL="0" indent="0">
              <a:buNone/>
              <a:defRPr>
                <a:solidFill>
                  <a:schemeClr val="tx2"/>
                </a:solidFill>
              </a:defRPr>
            </a:lvl1pPr>
            <a:lvl2pPr marL="336145" indent="-336145">
              <a:buClr>
                <a:schemeClr val="tx2"/>
              </a:buClr>
              <a:buFont typeface="Wingdings" panose="05000000000000000000" pitchFamily="2" charset="2"/>
              <a:buChar char="ü"/>
              <a:defRPr sz="1961"/>
            </a:lvl2pPr>
            <a:lvl3pPr marL="393726"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5503017"/>
      </p:ext>
    </p:extLst>
  </p:cSld>
  <p:clrMapOvr>
    <a:masterClrMapping/>
  </p:clrMapOvr>
  <p:transition>
    <p:fade/>
  </p:transition>
  <p:extLst>
    <p:ext uri="{DCECCB84-F9BA-43D5-87BE-67443E8EF086}">
      <p15:sldGuideLst xmlns:p15="http://schemas.microsoft.com/office/powerpoint/2012/main">
        <p15:guide id="1" orient="horz" pos="97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a:p>
        </p:txBody>
      </p:sp>
    </p:spTree>
    <p:extLst>
      <p:ext uri="{BB962C8B-B14F-4D97-AF65-F5344CB8AC3E}">
        <p14:creationId xmlns:p14="http://schemas.microsoft.com/office/powerpoint/2010/main" val="57439065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attern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fontAlgn="base">
              <a:spcBef>
                <a:spcPct val="0"/>
              </a:spcBef>
              <a:spcAft>
                <a:spcPct val="0"/>
              </a:spcAft>
              <a:defRPr dirty="0" smtClean="0">
                <a:solidFill>
                  <a:srgbClr val="000000"/>
                </a:solidFill>
              </a:defRPr>
            </a:lvl1pPr>
          </a:lstStyle>
          <a:p>
            <a:pPr>
              <a:defRPr/>
            </a:pPr>
            <a:endParaRPr/>
          </a:p>
        </p:txBody>
      </p:sp>
      <p:sp>
        <p:nvSpPr>
          <p:cNvPr id="3" name="Slide Number Placeholder 2"/>
          <p:cNvSpPr>
            <a:spLocks noGrp="1"/>
          </p:cNvSpPr>
          <p:nvPr>
            <p:ph type="sldNum" sz="quarter" idx="11"/>
          </p:nvPr>
        </p:nvSpPr>
        <p:spPr/>
        <p:txBody>
          <a:bodyPr/>
          <a:lstStyle>
            <a:lvl1pPr defTabSz="913505" fontAlgn="base">
              <a:spcBef>
                <a:spcPct val="0"/>
              </a:spcBef>
              <a:spcAft>
                <a:spcPct val="0"/>
              </a:spcAft>
              <a:defRPr smtClean="0">
                <a:solidFill>
                  <a:srgbClr val="000000"/>
                </a:solidFill>
              </a:defRPr>
            </a:lvl1pPr>
          </a:lstStyle>
          <a:p>
            <a:pPr>
              <a:defRPr/>
            </a:pPr>
            <a:fld id="{F8A0AC42-AA1D-4944-8D96-660DE70C7E1B}" type="slidenum">
              <a:rPr/>
              <a:pPr>
                <a:defRPr/>
              </a:pPr>
              <a:t>‹#›</a:t>
            </a:fld>
            <a:endParaRPr/>
          </a:p>
        </p:txBody>
      </p:sp>
    </p:spTree>
    <p:extLst>
      <p:ext uri="{BB962C8B-B14F-4D97-AF65-F5344CB8AC3E}">
        <p14:creationId xmlns:p14="http://schemas.microsoft.com/office/powerpoint/2010/main" val="11885280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321737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a:xfrm>
            <a:off x="450205" y="3083652"/>
            <a:ext cx="3227129" cy="692059"/>
          </a:xfrm>
          <a:prstGeom prst="rect">
            <a:avLst/>
          </a:prstGeom>
        </p:spPr>
      </p:pic>
      <p:pic>
        <p:nvPicPr>
          <p:cNvPr id="5" name="Picture 4"/>
          <p:cNvPicPr>
            <a:picLocks noChangeAspect="1"/>
          </p:cNvPicPr>
          <p:nvPr userDrawn="1"/>
        </p:nvPicPr>
        <p:blipFill>
          <a:blip r:embed="rId3"/>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590213765"/>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3C5BCD-6DDD-4F43-9B4A-76F841407A62}" type="datetime1">
              <a:rPr lang="en-US" smtClean="0"/>
              <a:t>5/27/19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11300651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3" name="Title 2"/>
          <p:cNvSpPr>
            <a:spLocks noGrp="1"/>
          </p:cNvSpPr>
          <p:nvPr>
            <p:ph type="title"/>
          </p:nvPr>
        </p:nvSpPr>
        <p:spPr>
          <a:xfrm>
            <a:off x="268927" y="286381"/>
            <a:ext cx="11653523" cy="927940"/>
          </a:xfrm>
          <a:prstGeom prst="rect">
            <a:avLst/>
          </a:prstGeom>
        </p:spPr>
        <p:txBody>
          <a:bodyPr lIns="146304" tIns="91440" rIns="146304" bIns="91440"/>
          <a:lstStyle>
            <a:lvl1pPr algn="l">
              <a:defRPr sz="5097">
                <a:solidFill>
                  <a:schemeClr val="tx2"/>
                </a:solidFill>
                <a:latin typeface="+mj-lt"/>
              </a:defRPr>
            </a:lvl1pPr>
          </a:lstStyle>
          <a:p>
            <a:r>
              <a:rPr lang="en-US"/>
              <a:t>Click to edit Master title style</a:t>
            </a:r>
          </a:p>
        </p:txBody>
      </p:sp>
    </p:spTree>
    <p:extLst>
      <p:ext uri="{BB962C8B-B14F-4D97-AF65-F5344CB8AC3E}">
        <p14:creationId xmlns:p14="http://schemas.microsoft.com/office/powerpoint/2010/main" val="151442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23787"/>
          </a:xfrm>
        </p:spPr>
        <p:txBody>
          <a:bodyPr>
            <a:spAutoFit/>
          </a:bodyPr>
          <a:lstStyle>
            <a:lvl1pPr>
              <a:defRPr sz="352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40753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EA6FE43-8858-4A2A-90C0-194B19FF435E}" type="datetime1">
              <a:rPr lang="en-US" smtClean="0"/>
              <a:t>5/27/19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37925981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Blank Accent Color 2">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bwMode="auto">
          <a:xfrm>
            <a:off x="0" y="6344998"/>
            <a:ext cx="12192000" cy="51300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2400">
              <a:solidFill>
                <a:schemeClr val="tx1"/>
              </a:solidFill>
              <a:ea typeface="Segoe UI" pitchFamily="34" charset="0"/>
              <a:cs typeface="Segoe UI"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10474665" y="6438416"/>
            <a:ext cx="1522404" cy="326167"/>
          </a:xfrm>
          <a:prstGeom prst="rect">
            <a:avLst/>
          </a:prstGeom>
        </p:spPr>
      </p:pic>
    </p:spTree>
    <p:extLst>
      <p:ext uri="{BB962C8B-B14F-4D97-AF65-F5344CB8AC3E}">
        <p14:creationId xmlns:p14="http://schemas.microsoft.com/office/powerpoint/2010/main" val="23424998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Demo Slide Audience">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3" y="0"/>
            <a:ext cx="12192931" cy="6862122"/>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itle 1"/>
          <p:cNvSpPr>
            <a:spLocks noGrp="1"/>
          </p:cNvSpPr>
          <p:nvPr>
            <p:ph type="title" hasCustomPrompt="1"/>
          </p:nvPr>
        </p:nvSpPr>
        <p:spPr>
          <a:xfrm>
            <a:off x="380565" y="1723060"/>
            <a:ext cx="11318807" cy="2004790"/>
          </a:xfrm>
          <a:noFill/>
        </p:spPr>
        <p:txBody>
          <a:bodyPr tIns="91440" bIns="91440" anchor="t" anchorCtr="0"/>
          <a:lstStyle>
            <a:lvl1pPr>
              <a:defRPr sz="7840" spc="-98" baseline="0">
                <a:solidFill>
                  <a:srgbClr val="FFFFFF"/>
                </a:solidFill>
              </a:defRPr>
            </a:lvl1pPr>
          </a:lstStyle>
          <a:p>
            <a:r>
              <a:rPr lang="en-US"/>
              <a:t>Demo</a:t>
            </a:r>
          </a:p>
        </p:txBody>
      </p:sp>
      <p:sp>
        <p:nvSpPr>
          <p:cNvPr id="6" name="Text Placeholder 4"/>
          <p:cNvSpPr>
            <a:spLocks noGrp="1"/>
          </p:cNvSpPr>
          <p:nvPr>
            <p:ph type="body" sz="quarter" idx="12" hasCustomPrompt="1"/>
          </p:nvPr>
        </p:nvSpPr>
        <p:spPr>
          <a:xfrm>
            <a:off x="380565" y="3740305"/>
            <a:ext cx="11318807" cy="1793881"/>
          </a:xfrm>
          <a:noFill/>
        </p:spPr>
        <p:txBody>
          <a:bodyPr lIns="182880" tIns="146304" rIns="182880" bIns="146304">
            <a:noAutofit/>
          </a:bodyPr>
          <a:lstStyle>
            <a:lvl1pPr marL="0" indent="0">
              <a:lnSpc>
                <a:spcPct val="110000"/>
              </a:lnSpc>
              <a:spcBef>
                <a:spcPts val="0"/>
              </a:spcBef>
              <a:buNone/>
              <a:defRPr sz="2353" spc="0" baseline="0">
                <a:solidFill>
                  <a:srgbClr val="FFFFFF"/>
                </a:solidFill>
                <a:latin typeface="+mj-lt"/>
              </a:defRPr>
            </a:lvl1pPr>
          </a:lstStyle>
          <a:p>
            <a:pPr lvl="0"/>
            <a:r>
              <a:rPr lang="en-US"/>
              <a:t>Name</a:t>
            </a:r>
          </a:p>
        </p:txBody>
      </p:sp>
    </p:spTree>
    <p:extLst>
      <p:ext uri="{BB962C8B-B14F-4D97-AF65-F5344CB8AC3E}">
        <p14:creationId xmlns:p14="http://schemas.microsoft.com/office/powerpoint/2010/main" val="185193369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ECC818-83E1-4A4B-9AFE-BA1FF29146E9}" type="datetimeFigureOut">
              <a:rPr lang="en-US" smtClean="0"/>
              <a:t>5/27/19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DD87EBB-851D-4789-8870-F6F694DE348C}" type="slidenum">
              <a:rPr lang="en-US" smtClean="0"/>
              <a:t>‹#›</a:t>
            </a:fld>
            <a:endParaRPr lang="en-US"/>
          </a:p>
        </p:txBody>
      </p:sp>
    </p:spTree>
    <p:extLst>
      <p:ext uri="{BB962C8B-B14F-4D97-AF65-F5344CB8AC3E}">
        <p14:creationId xmlns:p14="http://schemas.microsoft.com/office/powerpoint/2010/main" val="21846596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2786172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No til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269239" y="2077800"/>
            <a:ext cx="6274974" cy="26960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userDrawn="1"/>
        </p:nvSpPr>
        <p:spPr bwMode="black">
          <a:xfrm>
            <a:off x="287915" y="2263495"/>
            <a:ext cx="11653523" cy="2245163"/>
          </a:xfrm>
          <a:prstGeom prst="rect">
            <a:avLst/>
          </a:prstGeom>
          <a:noFill/>
        </p:spPr>
        <p:txBody>
          <a:bodyPr wrap="square" lIns="179285" tIns="143428" rIns="179285" bIns="143428" rtlCol="0">
            <a:spAutoFit/>
          </a:bodyPr>
          <a:lstStyle/>
          <a:p>
            <a:pPr>
              <a:lnSpc>
                <a:spcPct val="90000"/>
              </a:lnSpc>
              <a:spcAft>
                <a:spcPts val="588"/>
              </a:spcAft>
            </a:pPr>
            <a:r>
              <a:rPr lang="en-US" sz="7058">
                <a:gradFill>
                  <a:gsLst>
                    <a:gs pos="2917">
                      <a:schemeClr val="tx1"/>
                    </a:gs>
                    <a:gs pos="30000">
                      <a:schemeClr val="tx1"/>
                    </a:gs>
                  </a:gsLst>
                  <a:lin ang="5400000" scaled="0"/>
                </a:gradFill>
                <a:latin typeface="+mj-lt"/>
              </a:rPr>
              <a:t>Machine Learning, Analytics, &amp; Data Science Conference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58758" y="479504"/>
            <a:ext cx="1522404" cy="326167"/>
          </a:xfrm>
          <a:prstGeom prst="rect">
            <a:avLst/>
          </a:prstGeom>
        </p:spPr>
      </p:pic>
      <p:sp>
        <p:nvSpPr>
          <p:cNvPr id="11" name="TextBox 10"/>
          <p:cNvSpPr txBox="1"/>
          <p:nvPr userDrawn="1"/>
        </p:nvSpPr>
        <p:spPr bwMode="black">
          <a:xfrm>
            <a:off x="287915" y="5663854"/>
            <a:ext cx="9994611" cy="914360"/>
          </a:xfrm>
          <a:prstGeom prst="rect">
            <a:avLst/>
          </a:prstGeom>
          <a:noFill/>
        </p:spPr>
        <p:txBody>
          <a:bodyPr wrap="square" lIns="179285" tIns="143428" rIns="179285" bIns="143428" rtlCol="0">
            <a:spAutoFit/>
          </a:bodyPr>
          <a:lstStyle/>
          <a:p>
            <a:pPr>
              <a:lnSpc>
                <a:spcPct val="90000"/>
              </a:lnSpc>
              <a:spcAft>
                <a:spcPts val="588"/>
              </a:spcAft>
            </a:pPr>
            <a:r>
              <a:rPr lang="en-US" sz="4509">
                <a:gradFill>
                  <a:gsLst>
                    <a:gs pos="2917">
                      <a:schemeClr val="tx1"/>
                    </a:gs>
                    <a:gs pos="30000">
                      <a:schemeClr val="tx1"/>
                    </a:gs>
                  </a:gsLst>
                  <a:lin ang="5400000" scaled="0"/>
                </a:gradFill>
                <a:latin typeface="+mj-lt"/>
              </a:rPr>
              <a:t>June 2–3, 2016  •  MSCC</a:t>
            </a:r>
          </a:p>
        </p:txBody>
      </p:sp>
    </p:spTree>
    <p:extLst>
      <p:ext uri="{BB962C8B-B14F-4D97-AF65-F5344CB8AC3E}">
        <p14:creationId xmlns:p14="http://schemas.microsoft.com/office/powerpoint/2010/main" val="53820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Slide Photo_Animated">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ltGray">
          <a:xfrm>
            <a:off x="269239" y="1187621"/>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invGray">
          <a:xfrm>
            <a:off x="7440622" y="0"/>
            <a:ext cx="4751620" cy="6858623"/>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774193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2" nodeType="withEffect">
                                  <p:stCondLst>
                                    <p:cond delay="40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decel="100000" fill="hold" grpId="0" nodeType="withEffect">
                                  <p:stCondLst>
                                    <p:cond delay="400"/>
                                  </p:stCondLst>
                                  <p:childTnLst>
                                    <p:animMotion origin="layout" path="M -0.33099 -4.5892E-6 L 1.31478E-6 -4.5892E-6 " pathEditMode="relative" rAng="0" ptsTypes="AA">
                                      <p:cBhvr>
                                        <p:cTn id="8" dur="400" fill="hold"/>
                                        <p:tgtEl>
                                          <p:spTgt spid="8"/>
                                        </p:tgtEl>
                                        <p:attrNameLst>
                                          <p:attrName>ppt_x</p:attrName>
                                          <p:attrName>ppt_y</p:attrName>
                                        </p:attrNameLst>
                                      </p:cBhvr>
                                      <p:rCtr x="16543" y="0"/>
                                    </p:animMotion>
                                  </p:childTnLst>
                                </p:cTn>
                              </p:par>
                              <p:par>
                                <p:cTn id="9" presetID="6" presetClass="emph" presetSubtype="0" accel="100000" autoRev="1" fill="hold" grpId="1" nodeType="withEffect">
                                  <p:stCondLst>
                                    <p:cond delay="0"/>
                                  </p:stCondLst>
                                  <p:childTnLst>
                                    <p:animScale>
                                      <p:cBhvr>
                                        <p:cTn id="10" dur="400" fill="hold"/>
                                        <p:tgtEl>
                                          <p:spTgt spid="8"/>
                                        </p:tgtEl>
                                      </p:cBhvr>
                                      <p:by x="0" y="100000"/>
                                    </p:animScale>
                                  </p:childTnLst>
                                </p:cTn>
                              </p:par>
                              <p:par>
                                <p:cTn id="11" presetID="10" presetClass="entr" presetSubtype="0" fill="hold" nodeType="withEffect">
                                  <p:stCondLst>
                                    <p:cond delay="9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950"/>
                                        <p:tgtEl>
                                          <p:spTgt spid="10"/>
                                        </p:tgtEl>
                                      </p:cBhvr>
                                    </p:animEffect>
                                  </p:childTnLst>
                                </p:cTn>
                              </p:par>
                              <p:par>
                                <p:cTn id="14" presetID="63" presetClass="path" presetSubtype="0" decel="100000" fill="hold" nodeType="withEffect">
                                  <p:stCondLst>
                                    <p:cond delay="900"/>
                                  </p:stCondLst>
                                  <p:childTnLst>
                                    <p:animMotion origin="layout" path="M -0.01455 -1.34362E-6 L -3.90605E-7 -1.34362E-6 " pathEditMode="relative" rAng="0" ptsTypes="AA">
                                      <p:cBhvr>
                                        <p:cTn id="15" dur="950" fill="hold"/>
                                        <p:tgtEl>
                                          <p:spTgt spid="10"/>
                                        </p:tgtEl>
                                        <p:attrNameLst>
                                          <p:attrName>ppt_x</p:attrName>
                                          <p:attrName>ppt_y</p:attrName>
                                        </p:attrNameLst>
                                      </p:cBhvr>
                                      <p:rCtr x="728" y="0"/>
                                    </p:animMotion>
                                  </p:childTnLst>
                                </p:cTn>
                              </p:par>
                              <p:par>
                                <p:cTn id="16" presetID="6" presetClass="emph" presetSubtype="0" accel="100000" autoRev="1" fill="hold" nodeType="withEffect">
                                  <p:stCondLst>
                                    <p:cond delay="200"/>
                                  </p:stCondLst>
                                  <p:childTnLst>
                                    <p:animScale>
                                      <p:cBhvr>
                                        <p:cTn id="17" dur="500" fill="hold"/>
                                        <p:tgtEl>
                                          <p:spTgt spid="10"/>
                                        </p:tgtEl>
                                      </p:cBhvr>
                                      <p:by x="92000" y="92000"/>
                                    </p:animScale>
                                  </p:childTnLst>
                                </p:cTn>
                              </p:par>
                              <p:par>
                                <p:cTn id="18" presetID="10" presetClass="entr" presetSubtype="0" fill="hold" grpId="0" nodeType="withEffect">
                                  <p:stCondLst>
                                    <p:cond delay="7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950"/>
                                        <p:tgtEl>
                                          <p:spTgt spid="9"/>
                                        </p:tgtEl>
                                      </p:cBhvr>
                                    </p:animEffect>
                                  </p:childTnLst>
                                </p:cTn>
                              </p:par>
                              <p:par>
                                <p:cTn id="21" presetID="63" presetClass="path" presetSubtype="0" decel="100000" fill="hold" grpId="1" nodeType="withEffect">
                                  <p:stCondLst>
                                    <p:cond delay="700"/>
                                  </p:stCondLst>
                                  <p:childTnLst>
                                    <p:animMotion origin="layout" path="M -0.01455 -1.34362E-6 L -3.90605E-7 -1.34362E-6 " pathEditMode="relative" rAng="0" ptsTypes="AA">
                                      <p:cBhvr>
                                        <p:cTn id="22" dur="950" fill="hold"/>
                                        <p:tgtEl>
                                          <p:spTgt spid="9"/>
                                        </p:tgtEl>
                                        <p:attrNameLst>
                                          <p:attrName>ppt_x</p:attrName>
                                          <p:attrName>ppt_y</p:attrName>
                                        </p:attrNameLst>
                                      </p:cBhvr>
                                      <p:rCtr x="728" y="0"/>
                                    </p:animMotion>
                                  </p:childTnLst>
                                </p:cTn>
                              </p:par>
                              <p:par>
                                <p:cTn id="23" presetID="6" presetClass="emph" presetSubtype="0" accel="100000" autoRev="1" fill="hold" grpId="2" nodeType="withEffect">
                                  <p:stCondLst>
                                    <p:cond delay="0"/>
                                  </p:stCondLst>
                                  <p:childTnLst>
                                    <p:animScale>
                                      <p:cBhvr>
                                        <p:cTn id="24" dur="500" fill="hold"/>
                                        <p:tgtEl>
                                          <p:spTgt spid="9"/>
                                        </p:tgtEl>
                                      </p:cBhvr>
                                      <p:by x="92000" y="92000"/>
                                    </p:animScale>
                                  </p:childTnLst>
                                </p:cTn>
                              </p:par>
                              <p:par>
                                <p:cTn id="25" presetID="10" presetClass="entr" presetSubtype="0" fill="hold" grpId="0" nodeType="withEffect">
                                  <p:stCondLst>
                                    <p:cond delay="8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950"/>
                                        <p:tgtEl>
                                          <p:spTgt spid="3"/>
                                        </p:tgtEl>
                                      </p:cBhvr>
                                    </p:animEffect>
                                  </p:childTnLst>
                                </p:cTn>
                              </p:par>
                              <p:par>
                                <p:cTn id="28" presetID="63" presetClass="path" presetSubtype="0" decel="100000" fill="hold" grpId="1" nodeType="withEffect">
                                  <p:stCondLst>
                                    <p:cond delay="800"/>
                                  </p:stCondLst>
                                  <p:childTnLst>
                                    <p:animMotion origin="layout" path="M -0.01455 -1.34362E-6 L -3.90605E-7 -1.34362E-6 " pathEditMode="relative" rAng="0" ptsTypes="AA">
                                      <p:cBhvr>
                                        <p:cTn id="29" dur="950" fill="hold"/>
                                        <p:tgtEl>
                                          <p:spTgt spid="3"/>
                                        </p:tgtEl>
                                        <p:attrNameLst>
                                          <p:attrName>ppt_x</p:attrName>
                                          <p:attrName>ppt_y</p:attrName>
                                        </p:attrNameLst>
                                      </p:cBhvr>
                                      <p:rCtr x="728" y="0"/>
                                    </p:animMotion>
                                  </p:childTnLst>
                                </p:cTn>
                              </p:par>
                              <p:par>
                                <p:cTn id="30" presetID="6" presetClass="emph" presetSubtype="0" accel="100000" autoRev="1" fill="hold" grpId="2" nodeType="withEffect">
                                  <p:stCondLst>
                                    <p:cond delay="100"/>
                                  </p:stCondLst>
                                  <p:childTnLst>
                                    <p:animScale>
                                      <p:cBhvr>
                                        <p:cTn id="31" dur="500" fill="hold"/>
                                        <p:tgtEl>
                                          <p:spTgt spid="3"/>
                                        </p:tgtEl>
                                      </p:cBhvr>
                                      <p:by x="92000" y="92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p:bldP spid="9" grpId="1"/>
      <p:bldP spid="9" grpId="2"/>
      <p:bldP spid="3" grpId="0">
        <p:tmplLst>
          <p:tmpl>
            <p:tnLst>
              <p:par>
                <p:cTn presetID="10" presetClass="entr" presetSubtype="0" fill="hold" nodeType="withEffect">
                  <p:stCondLst>
                    <p:cond delay="800"/>
                  </p:stCondLst>
                  <p:childTnLst>
                    <p:set>
                      <p:cBhvr>
                        <p:cTn dur="1" fill="hold">
                          <p:stCondLst>
                            <p:cond delay="0"/>
                          </p:stCondLst>
                        </p:cTn>
                        <p:tgtEl>
                          <p:spTgt spid="3"/>
                        </p:tgtEl>
                        <p:attrNameLst>
                          <p:attrName>style.visibility</p:attrName>
                        </p:attrNameLst>
                      </p:cBhvr>
                      <p:to>
                        <p:strVal val="visible"/>
                      </p:to>
                    </p:set>
                    <p:animEffect transition="in" filter="fade">
                      <p:cBhvr>
                        <p:cTn dur="950"/>
                        <p:tgtEl>
                          <p:spTgt spid="3"/>
                        </p:tgtEl>
                      </p:cBhvr>
                    </p:animEffect>
                  </p:childTnLst>
                </p:cTn>
              </p:par>
            </p:tnLst>
          </p:tmpl>
        </p:tmplLst>
      </p:bldP>
      <p:bldP spid="3" grpId="1"/>
      <p:bldP spid="3" grpId="2"/>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hoto">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ltGray">
          <a:xfrm>
            <a:off x="269239" y="1187621"/>
            <a:ext cx="8067824" cy="3586208"/>
          </a:xfrm>
          <a:prstGeom prst="rect">
            <a:avLst/>
          </a:prstGeom>
          <a:solidFill>
            <a:srgbClr val="0072C6">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9322" y="6061766"/>
            <a:ext cx="1522404" cy="326167"/>
          </a:xfrm>
          <a:prstGeom prst="rect">
            <a:avLst/>
          </a:prstGeom>
        </p:spPr>
      </p:pic>
      <p:pic>
        <p:nvPicPr>
          <p:cNvPr id="11" name="Picture 10"/>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bwMode="invGray">
          <a:xfrm>
            <a:off x="7440622" y="0"/>
            <a:ext cx="4751620" cy="6858623"/>
          </a:xfrm>
          <a:prstGeom prst="rect">
            <a:avLst/>
          </a:prstGeom>
        </p:spPr>
      </p:pic>
      <p:sp>
        <p:nvSpPr>
          <p:cNvPr id="9" name="Title 1"/>
          <p:cNvSpPr>
            <a:spLocks noGrp="1"/>
          </p:cNvSpPr>
          <p:nvPr>
            <p:ph type="title" hasCustomPrompt="1"/>
          </p:nvPr>
        </p:nvSpPr>
        <p:spPr bwMode="auto">
          <a:xfrm>
            <a:off x="269302" y="1187621"/>
            <a:ext cx="806776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2980724"/>
            <a:ext cx="806938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spTree>
    <p:extLst>
      <p:ext uri="{BB962C8B-B14F-4D97-AF65-F5344CB8AC3E}">
        <p14:creationId xmlns:p14="http://schemas.microsoft.com/office/powerpoint/2010/main" val="2682461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B233C74-98AE-4948-9072-93B2904FE0B0}" type="datetime1">
              <a:rPr lang="en-US" smtClean="0"/>
              <a:t>5/27/19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149790488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471263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7245613"/>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198476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0746418"/>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856710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69240" y="1186356"/>
            <a:ext cx="9859116" cy="2690921"/>
          </a:xfrm>
          <a:noFill/>
        </p:spPr>
        <p:txBody>
          <a:bodyPr tIns="91440" bIns="91440" anchor="t" anchorCtr="0">
            <a:no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bwMode="black">
          <a:xfrm>
            <a:off x="269240" y="3877276"/>
            <a:ext cx="9860674" cy="1793104"/>
          </a:xfrm>
          <a:noFill/>
        </p:spPr>
        <p:txBody>
          <a:bodyPr lIns="182880" tIns="146304" rIns="182880" bIns="146304">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8896952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
          <a:xfrm>
            <a:off x="269240" y="1186356"/>
            <a:ext cx="9859116" cy="3587473"/>
          </a:xfrm>
          <a:noFill/>
        </p:spPr>
        <p:txBody>
          <a:bodyPr tIns="91440" bIns="91440" anchor="t" anchorCtr="0">
            <a:no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27385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65590375"/>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3867186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16012709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50DE51F-0371-4FFA-A7B7-AFC488034FFF}" type="datetime1">
              <a:rPr lang="en-US" smtClean="0"/>
              <a:t>5/27/19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379031274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Accent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94499843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Accent 4">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387931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973570"/>
          </a:xfrm>
        </p:spPr>
        <p:txBody>
          <a:bodyPr>
            <a:spAutoFit/>
          </a:bodyPr>
          <a:lstStyle>
            <a:lvl1pPr>
              <a:defRPr sz="647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54481185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61527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Accent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60642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lank Accent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08706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Accent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595228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464555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51263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2016 Microsoft Corporation. All rights reserved. </a:t>
            </a:r>
          </a:p>
        </p:txBody>
      </p:sp>
      <p:pic>
        <p:nvPicPr>
          <p:cNvPr id="4" name="Picture 3"/>
          <p:cNvPicPr>
            <a:picLocks noChangeAspect="1"/>
          </p:cNvPicPr>
          <p:nvPr userDrawn="1"/>
        </p:nvPicPr>
        <p:blipFill>
          <a:blip r:embed="rId2"/>
          <a:stretch>
            <a:fillRect/>
          </a:stretch>
        </p:blipFill>
        <p:spPr bwMode="invGray">
          <a:xfrm>
            <a:off x="450205" y="3083652"/>
            <a:ext cx="3227129" cy="692059"/>
          </a:xfrm>
          <a:prstGeom prst="rect">
            <a:avLst/>
          </a:prstGeom>
        </p:spPr>
      </p:pic>
    </p:spTree>
    <p:extLst>
      <p:ext uri="{BB962C8B-B14F-4D97-AF65-F5344CB8AC3E}">
        <p14:creationId xmlns:p14="http://schemas.microsoft.com/office/powerpoint/2010/main" val="161473685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B70472A-5801-47B0-9C32-BA44C781055A}" type="datetime1">
              <a:rPr lang="en-US" smtClean="0"/>
              <a:t>5/27/19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9711924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105650741"/>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3" y="2084187"/>
            <a:ext cx="8964185" cy="1793090"/>
          </a:xfrm>
          <a:noFill/>
        </p:spPr>
        <p:txBody>
          <a:bodyPr lIns="146304" tIns="91440" rIns="146304" bIns="91440" anchor="t" anchorCtr="0"/>
          <a:lstStyle>
            <a:lvl1pPr>
              <a:defRPr sz="5293" spc="-98"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5"/>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
        <p:nvSpPr>
          <p:cNvPr id="8" name="Rectangle 7"/>
          <p:cNvSpPr/>
          <p:nvPr userDrawn="1"/>
        </p:nvSpPr>
        <p:spPr bwMode="auto">
          <a:xfrm>
            <a:off x="448213" y="470070"/>
            <a:ext cx="2060658" cy="393703"/>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r>
              <a:rPr kumimoji="0" lang="en-US" sz="2745"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Product logo</a:t>
            </a:r>
          </a:p>
        </p:txBody>
      </p:sp>
      <p:sp>
        <p:nvSpPr>
          <p:cNvPr id="10" name="Rectangle 9"/>
          <p:cNvSpPr/>
          <p:nvPr userDrawn="1"/>
        </p:nvSpPr>
        <p:spPr bwMode="auto">
          <a:xfrm>
            <a:off x="448213" y="863773"/>
            <a:ext cx="2060658" cy="271689"/>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022" rtl="0" eaLnBrk="1" fontAlgn="base" latinLnBrk="0" hangingPunct="1">
              <a:lnSpc>
                <a:spcPct val="90000"/>
              </a:lnSpc>
              <a:spcBef>
                <a:spcPct val="0"/>
              </a:spcBef>
              <a:spcAft>
                <a:spcPct val="0"/>
              </a:spcAft>
              <a:buClrTx/>
              <a:buSzTx/>
              <a:buFontTx/>
              <a:buNone/>
              <a:tabLst/>
              <a:defRPr/>
            </a:pPr>
            <a:r>
              <a:rPr kumimoji="0" lang="en-US" sz="1372" b="0" i="0" u="none" strike="noStrike" kern="1200" cap="none" spc="0" normalizeH="0" baseline="0" noProof="0">
                <a:ln>
                  <a:noFill/>
                </a:ln>
                <a:gradFill>
                  <a:gsLst>
                    <a:gs pos="51515">
                      <a:schemeClr val="tx1"/>
                    </a:gs>
                    <a:gs pos="43000">
                      <a:schemeClr val="tx1"/>
                    </a:gs>
                  </a:gsLst>
                  <a:lin ang="5400000" scaled="1"/>
                </a:gradFill>
                <a:effectLst/>
                <a:uLnTx/>
                <a:uFillTx/>
                <a:latin typeface="+mn-lt"/>
                <a:ea typeface="Segoe UI" pitchFamily="34" charset="0"/>
                <a:cs typeface="Segoe UI" pitchFamily="34" charset="0"/>
              </a:rPr>
              <a:t>Update on slide master</a:t>
            </a:r>
          </a:p>
        </p:txBody>
      </p:sp>
    </p:spTree>
    <p:extLst>
      <p:ext uri="{BB962C8B-B14F-4D97-AF65-F5344CB8AC3E}">
        <p14:creationId xmlns:p14="http://schemas.microsoft.com/office/powerpoint/2010/main" val="9058365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7"/>
            <a:ext cx="11653523" cy="1858018"/>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78" indent="0">
              <a:buNone/>
              <a:defRPr/>
            </a:lvl3pPr>
            <a:lvl4pPr marL="448153" indent="0">
              <a:buNone/>
              <a:defRPr/>
            </a:lvl4pPr>
            <a:lvl5pPr marL="67223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395972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amp; Non-bulleted text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400">
                <a:solidFill>
                  <a:schemeClr val="bg1"/>
                </a:solidFill>
              </a:defRPr>
            </a:lvl1pPr>
          </a:lstStyle>
          <a:p>
            <a:r>
              <a:rPr lang="en-US"/>
              <a:t>Click to edit Master title style</a:t>
            </a:r>
          </a:p>
        </p:txBody>
      </p:sp>
      <p:sp>
        <p:nvSpPr>
          <p:cNvPr id="6" name="Text Placeholder 5"/>
          <p:cNvSpPr>
            <a:spLocks noGrp="1"/>
          </p:cNvSpPr>
          <p:nvPr>
            <p:ph type="body" sz="quarter" idx="10"/>
          </p:nvPr>
        </p:nvSpPr>
        <p:spPr>
          <a:xfrm>
            <a:off x="269240" y="1189179"/>
            <a:ext cx="11653523" cy="1890133"/>
          </a:xfrm>
        </p:spPr>
        <p:txBody>
          <a:bodyPr/>
          <a:lstStyle>
            <a:lvl1pPr marL="0" indent="0">
              <a:buNone/>
              <a:defRPr sz="3600">
                <a:solidFill>
                  <a:schemeClr val="bg1"/>
                </a:solidFill>
              </a:defRPr>
            </a:lvl1pPr>
            <a:lvl2pPr marL="0" indent="0">
              <a:buFontTx/>
              <a:buNone/>
              <a:defRPr sz="1800">
                <a:solidFill>
                  <a:schemeClr val="bg1"/>
                </a:solidFill>
              </a:defRPr>
            </a:lvl2pPr>
            <a:lvl3pPr marL="224078" indent="0">
              <a:buNone/>
              <a:defRPr sz="1800">
                <a:solidFill>
                  <a:schemeClr val="bg1"/>
                </a:solidFill>
              </a:defRPr>
            </a:lvl3pPr>
            <a:lvl4pPr marL="448153" indent="0">
              <a:buNone/>
              <a:defRPr sz="1600">
                <a:solidFill>
                  <a:schemeClr val="bg1"/>
                </a:solidFill>
              </a:defRPr>
            </a:lvl4pPr>
            <a:lvl5pPr marL="672231" indent="0">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682628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3_Title Only white backgroun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900718803"/>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854686"/>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976016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9" indent="0">
              <a:buNone/>
              <a:tabLst/>
              <a:defRPr sz="1961"/>
            </a:lvl3pPr>
            <a:lvl4pPr marL="451266" indent="0">
              <a:buNone/>
              <a:defRPr/>
            </a:lvl4pPr>
            <a:lvl5pPr marL="6722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189" indent="0">
              <a:buNone/>
              <a:tabLst/>
              <a:defRPr sz="1961"/>
            </a:lvl3pPr>
            <a:lvl4pPr marL="451266" indent="0">
              <a:buNone/>
              <a:defRPr/>
            </a:lvl4pPr>
            <a:lvl5pPr marL="67223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4976436"/>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377940"/>
          </a:xfrm>
        </p:spPr>
        <p:txBody>
          <a:bodyPr wrap="square">
            <a:spAutoFit/>
          </a:bodyPr>
          <a:lstStyle>
            <a:lvl1pPr marL="281652" indent="-281652">
              <a:spcBef>
                <a:spcPts val="1200"/>
              </a:spcBef>
              <a:buClr>
                <a:schemeClr val="tx1"/>
              </a:buClr>
              <a:buFont typeface="Arial" pitchFamily="34" charset="0"/>
              <a:buChar char="•"/>
              <a:defRPr sz="3137"/>
            </a:lvl1pPr>
            <a:lvl2pPr marL="520656" indent="-228581">
              <a:defRPr sz="2353"/>
            </a:lvl2pPr>
            <a:lvl3pPr marL="685742" indent="-165087">
              <a:tabLst/>
              <a:defRPr sz="1961"/>
            </a:lvl3pPr>
            <a:lvl4pPr marL="863527" indent="-177785">
              <a:defRPr/>
            </a:lvl4pPr>
            <a:lvl5pPr marL="1028613" indent="-1650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377940"/>
          </a:xfrm>
        </p:spPr>
        <p:txBody>
          <a:bodyPr wrap="square">
            <a:spAutoFit/>
          </a:bodyPr>
          <a:lstStyle>
            <a:lvl1pPr marL="281652" indent="-281652">
              <a:spcBef>
                <a:spcPts val="1200"/>
              </a:spcBef>
              <a:buClr>
                <a:schemeClr val="tx1"/>
              </a:buClr>
              <a:buFont typeface="Arial" pitchFamily="34" charset="0"/>
              <a:buChar char="•"/>
              <a:defRPr sz="3137"/>
            </a:lvl1pPr>
            <a:lvl2pPr marL="520656" indent="-228581">
              <a:defRPr sz="2353"/>
            </a:lvl2pPr>
            <a:lvl3pPr marL="685742" indent="-165087">
              <a:tabLst/>
              <a:defRPr sz="1961"/>
            </a:lvl3pPr>
            <a:lvl4pPr marL="863527" indent="-177785">
              <a:defRPr/>
            </a:lvl4pPr>
            <a:lvl5pPr marL="1028613" indent="-1650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305250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0593136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4"/>
          <p:cNvSpPr>
            <a:spLocks noGrp="1"/>
          </p:cNvSpPr>
          <p:nvPr>
            <p:ph sz="quarter" idx="10"/>
          </p:nvPr>
        </p:nvSpPr>
        <p:spPr>
          <a:xfrm>
            <a:off x="269242" y="964751"/>
            <a:ext cx="11655840" cy="683264"/>
          </a:xfrm>
        </p:spPr>
        <p:txBody>
          <a:bodyPr/>
          <a:lstStyle>
            <a:lvl1pPr marL="0" indent="0" algn="l" defTabSz="91428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95492781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3661951-0DD8-4854-AAF5-AF5948232385}" type="datetime1">
              <a:rPr lang="en-US" smtClean="0"/>
              <a:t>5/27/19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026B77-004C-4522-ACB4-7F5D94677171}" type="slidenum">
              <a:rPr lang="en-US" smtClean="0"/>
              <a:t>‹#›</a:t>
            </a:fld>
            <a:endParaRPr lang="en-US"/>
          </a:p>
        </p:txBody>
      </p:sp>
    </p:spTree>
    <p:extLst>
      <p:ext uri="{BB962C8B-B14F-4D97-AF65-F5344CB8AC3E}">
        <p14:creationId xmlns:p14="http://schemas.microsoft.com/office/powerpoint/2010/main" val="265355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endParaRPr lang="en-US"/>
          </a:p>
        </p:txBody>
      </p:sp>
      <p:sp>
        <p:nvSpPr>
          <p:cNvPr id="5" name="Content Placeholder 4"/>
          <p:cNvSpPr>
            <a:spLocks noGrp="1"/>
          </p:cNvSpPr>
          <p:nvPr>
            <p:ph sz="quarter" idx="10"/>
          </p:nvPr>
        </p:nvSpPr>
        <p:spPr>
          <a:xfrm>
            <a:off x="269242" y="1625151"/>
            <a:ext cx="11655840" cy="683264"/>
          </a:xfrm>
        </p:spPr>
        <p:txBody>
          <a:bodyPr/>
          <a:lstStyle>
            <a:lvl1pPr marL="0" indent="0" algn="l" defTabSz="914287" rtl="0" eaLnBrk="1" latinLnBrk="0" hangingPunct="1">
              <a:lnSpc>
                <a:spcPct val="90000"/>
              </a:lnSpc>
              <a:spcBef>
                <a:spcPct val="0"/>
              </a:spcBef>
              <a:buNone/>
              <a:defRPr kumimoji="0" lang="en-US" sz="3600" b="0" i="1" u="none" strike="noStrike" kern="1200" cap="none" spc="-100" normalizeH="0" baseline="0" dirty="0" smtClean="0">
                <a:ln w="3175">
                  <a:noFill/>
                </a:ln>
                <a:solidFill>
                  <a:srgbClr val="0078D7"/>
                </a:solidFill>
                <a:effectLst/>
                <a:uLnTx/>
                <a:uFillTx/>
                <a:latin typeface="+mj-lt"/>
                <a:ea typeface="+mn-ea"/>
                <a:cs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222226901"/>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7" cy="1158793"/>
          </a:xfrm>
          <a:noFill/>
        </p:spPr>
        <p:txBody>
          <a:bodyPr tIns="91440" bIns="91440" anchor="t" anchorCtr="0">
            <a:spAutoFit/>
          </a:bodyPr>
          <a:lstStyle>
            <a:lvl1pPr>
              <a:defRPr sz="7057"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2" y="3877276"/>
            <a:ext cx="9860673" cy="778565"/>
          </a:xfrm>
          <a:noFill/>
        </p:spPr>
        <p:txBody>
          <a:bodyPr lIns="182880" tIns="146304" rIns="182880" bIns="146304">
            <a:sp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9483386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7"/>
            <a:ext cx="9859117" cy="1158793"/>
          </a:xfrm>
          <a:noFill/>
        </p:spPr>
        <p:txBody>
          <a:bodyPr tIns="91440" bIns="91440" anchor="t" anchorCtr="0">
            <a:spAutoFit/>
          </a:bodyPr>
          <a:lstStyle>
            <a:lvl1pPr>
              <a:defRPr lang="en-US" sz="7057"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587590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6024073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4056314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2536997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58793"/>
          </a:xfrm>
          <a:noFill/>
        </p:spPr>
        <p:txBody>
          <a:bodyPr tIns="91440" bIns="91440" anchor="t" anchorCtr="0">
            <a:spAutoFit/>
          </a:bodyPr>
          <a:lstStyle>
            <a:lvl1pPr>
              <a:defRPr sz="7057"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36103530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87851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087216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22711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34" Type="http://schemas.openxmlformats.org/officeDocument/2006/relationships/theme" Target="../theme/theme2.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3.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image" Target="../media/image21.png"/><Relationship Id="rId3" Type="http://schemas.openxmlformats.org/officeDocument/2006/relationships/slideLayout" Target="../slideLayouts/slideLayout59.xml"/><Relationship Id="rId21" Type="http://schemas.openxmlformats.org/officeDocument/2006/relationships/slideLayout" Target="../slideLayouts/slideLayout77.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theme" Target="../theme/theme4.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slideLayout" Target="../slideLayouts/slideLayout76.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image" Target="../media/image27.png"/><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theme" Target="../theme/theme5.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C60D8-7433-49C7-B492-8128DD6099E4}" type="datetime1">
              <a:rPr lang="en-US" smtClean="0"/>
              <a:t>5/27/19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026B77-004C-4522-ACB4-7F5D94677171}" type="slidenum">
              <a:rPr lang="en-US" smtClean="0"/>
              <a:t>‹#›</a:t>
            </a:fld>
            <a:endParaRPr lang="en-US"/>
          </a:p>
        </p:txBody>
      </p:sp>
    </p:spTree>
    <p:extLst>
      <p:ext uri="{BB962C8B-B14F-4D97-AF65-F5344CB8AC3E}">
        <p14:creationId xmlns:p14="http://schemas.microsoft.com/office/powerpoint/2010/main" val="1137890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833"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07886" y="293989"/>
            <a:ext cx="10517414" cy="682195"/>
          </a:xfrm>
          <a:prstGeom prst="rect">
            <a:avLst/>
          </a:prstGeom>
        </p:spPr>
        <p:txBody>
          <a:bodyPr vert="horz" lIns="137160" tIns="91440" rIns="137160" bIns="137160" rtlCol="0" anchor="t">
            <a:noAutofit/>
          </a:bodyPr>
          <a:lstStyle/>
          <a:p>
            <a:endParaRPr lang="en-US"/>
          </a:p>
        </p:txBody>
      </p:sp>
      <p:sp>
        <p:nvSpPr>
          <p:cNvPr id="7" name="Footer Placeholder 6"/>
          <p:cNvSpPr>
            <a:spLocks noGrp="1"/>
          </p:cNvSpPr>
          <p:nvPr>
            <p:ph type="ftr" sz="quarter" idx="3"/>
          </p:nvPr>
        </p:nvSpPr>
        <p:spPr>
          <a:xfrm>
            <a:off x="228600" y="6553200"/>
            <a:ext cx="11201400" cy="304801"/>
          </a:xfrm>
          <a:prstGeom prst="rect">
            <a:avLst/>
          </a:prstGeom>
        </p:spPr>
        <p:txBody>
          <a:bodyPr vert="horz" lIns="182880" tIns="38089" rIns="76179" bIns="38089" rtlCol="0" anchor="ctr"/>
          <a:lstStyle>
            <a:lvl1pPr algn="l">
              <a:defRPr sz="800">
                <a:solidFill>
                  <a:schemeClr val="tx1"/>
                </a:solidFill>
                <a:latin typeface="Segoe UI" pitchFamily="34" charset="0"/>
                <a:ea typeface="Segoe UI" pitchFamily="34" charset="0"/>
                <a:cs typeface="Segoe UI" pitchFamily="34" charset="0"/>
              </a:defRPr>
            </a:lvl1pPr>
          </a:lstStyle>
          <a:p>
            <a:pPr defTabSz="1088078"/>
            <a:endParaRPr lang="en-US">
              <a:solidFill>
                <a:srgbClr val="505050"/>
              </a:solidFill>
            </a:endParaRPr>
          </a:p>
        </p:txBody>
      </p:sp>
      <p:sp>
        <p:nvSpPr>
          <p:cNvPr id="15" name="Text Placeholder 14"/>
          <p:cNvSpPr>
            <a:spLocks noGrp="1"/>
          </p:cNvSpPr>
          <p:nvPr>
            <p:ph type="body" idx="1"/>
          </p:nvPr>
        </p:nvSpPr>
        <p:spPr>
          <a:xfrm>
            <a:off x="228600" y="1600201"/>
            <a:ext cx="11696700" cy="4559531"/>
          </a:xfrm>
          <a:prstGeom prst="rect">
            <a:avLst/>
          </a:prstGeom>
        </p:spPr>
        <p:txBody>
          <a:bodyPr vert="horz" lIns="137160" tIns="91440" rIns="137160" bIns="13716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18"/>
          <p:cNvSpPr>
            <a:spLocks noGrp="1"/>
          </p:cNvSpPr>
          <p:nvPr>
            <p:ph type="sldNum" sz="quarter" idx="4"/>
          </p:nvPr>
        </p:nvSpPr>
        <p:spPr>
          <a:xfrm>
            <a:off x="11430002" y="6553200"/>
            <a:ext cx="761999" cy="304801"/>
          </a:xfrm>
          <a:prstGeom prst="rect">
            <a:avLst/>
          </a:prstGeom>
        </p:spPr>
        <p:txBody>
          <a:bodyPr vert="horz" lIns="91440" tIns="45720" rIns="91440" bIns="45720" rtlCol="0" anchor="ctr"/>
          <a:lstStyle>
            <a:lvl1pPr algn="r">
              <a:defRPr sz="800">
                <a:solidFill>
                  <a:schemeClr val="tx1"/>
                </a:solidFill>
                <a:latin typeface="Segoe UI" pitchFamily="34" charset="0"/>
                <a:ea typeface="Segoe UI" pitchFamily="34" charset="0"/>
                <a:cs typeface="Segoe UI" pitchFamily="34" charset="0"/>
              </a:defRPr>
            </a:lvl1pPr>
          </a:lstStyle>
          <a:p>
            <a:pPr defTabSz="1088078"/>
            <a:fld id="{FAADACFB-7C71-4E89-89D2-7BBA40B7BFA9}" type="slidenum">
              <a:rPr lang="en-US" smtClean="0">
                <a:solidFill>
                  <a:srgbClr val="505050"/>
                </a:solidFill>
              </a:rPr>
              <a:pPr defTabSz="1088078"/>
              <a:t>‹#›</a:t>
            </a:fld>
            <a:endParaRPr lang="en-US">
              <a:solidFill>
                <a:srgbClr val="505050"/>
              </a:solidFill>
            </a:endParaRPr>
          </a:p>
        </p:txBody>
      </p:sp>
    </p:spTree>
    <p:extLst>
      <p:ext uri="{BB962C8B-B14F-4D97-AF65-F5344CB8AC3E}">
        <p14:creationId xmlns:p14="http://schemas.microsoft.com/office/powerpoint/2010/main" val="217522199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Lst>
  <p:transition>
    <p:fade/>
  </p:transition>
  <p:hf sldNum="0" hdr="0" ftr="0" dt="0"/>
  <p:txStyles>
    <p:titleStyle>
      <a:lvl1pPr marL="0" algn="l" defTabSz="1088078" rtl="0" eaLnBrk="1" latinLnBrk="0" hangingPunct="1">
        <a:lnSpc>
          <a:spcPct val="90000"/>
        </a:lnSpc>
        <a:spcBef>
          <a:spcPct val="0"/>
        </a:spcBef>
        <a:buNone/>
        <a:defRPr lang="en-US" sz="4800" kern="1200" spc="-100" baseline="0" dirty="0">
          <a:solidFill>
            <a:schemeClr val="tx1"/>
          </a:solidFill>
          <a:latin typeface="+mj-lt"/>
          <a:ea typeface="Segoe UI Semibold" panose="020B0702040204020203" pitchFamily="34" charset="0"/>
          <a:cs typeface="Segoe UI Semibold" panose="020B0702040204020203" pitchFamily="34" charset="0"/>
        </a:defRPr>
      </a:lvl1pPr>
    </p:titleStyle>
    <p:bodyStyle>
      <a:lvl1pPr marL="0" indent="0" algn="l" defTabSz="1088078" rtl="0" eaLnBrk="1" latinLnBrk="0" hangingPunct="1">
        <a:spcBef>
          <a:spcPts val="1800"/>
        </a:spcBef>
        <a:buClr>
          <a:srgbClr val="0072C6"/>
        </a:buClr>
        <a:buSzPct val="100000"/>
        <a:buFont typeface="Wingdings" pitchFamily="2" charset="2"/>
        <a:buNone/>
        <a:defRPr sz="2400" kern="1200">
          <a:solidFill>
            <a:schemeClr val="tx1"/>
          </a:solidFill>
          <a:latin typeface="Segoe UI" pitchFamily="34" charset="0"/>
          <a:ea typeface="Segoe UI" pitchFamily="34" charset="0"/>
          <a:cs typeface="Segoe UI" pitchFamily="34" charset="0"/>
        </a:defRPr>
      </a:lvl1pPr>
      <a:lvl2pPr marL="476059" indent="-194391" algn="l" defTabSz="1088078" rtl="0" eaLnBrk="1" latinLnBrk="0" hangingPunct="1">
        <a:spcBef>
          <a:spcPct val="20000"/>
        </a:spcBef>
        <a:buFont typeface="Arial" pitchFamily="34" charset="0"/>
        <a:buChar char="•"/>
        <a:defRPr sz="1800" kern="1200">
          <a:solidFill>
            <a:schemeClr val="tx1"/>
          </a:solidFill>
          <a:latin typeface="Segoe UI" pitchFamily="34" charset="0"/>
          <a:ea typeface="Segoe UI" pitchFamily="34" charset="0"/>
          <a:cs typeface="Segoe UI" pitchFamily="34" charset="0"/>
        </a:defRPr>
      </a:lvl2pPr>
      <a:lvl3pPr marL="761693" indent="-173232" algn="l" defTabSz="1088078" rtl="0" eaLnBrk="1" latinLnBrk="0" hangingPunct="1">
        <a:spcBef>
          <a:spcPct val="20000"/>
        </a:spcBef>
        <a:buFont typeface="Arial" pitchFamily="34" charset="0"/>
        <a:buChar char="•"/>
        <a:defRPr sz="1600" kern="1200">
          <a:solidFill>
            <a:schemeClr val="tx1"/>
          </a:solidFill>
          <a:latin typeface="Segoe UI" pitchFamily="34" charset="0"/>
          <a:ea typeface="Segoe UI" pitchFamily="34" charset="0"/>
          <a:cs typeface="Segoe UI" pitchFamily="34" charset="0"/>
        </a:defRPr>
      </a:lvl3pPr>
      <a:lvl4pPr marL="1047328" indent="-177200"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4pPr>
      <a:lvl5pPr marL="1285357" indent="-179845" algn="l" defTabSz="1088078" rtl="0" eaLnBrk="1" latinLnBrk="0" hangingPunct="1">
        <a:spcBef>
          <a:spcPct val="20000"/>
        </a:spcBef>
        <a:buFont typeface="Arial" pitchFamily="34" charset="0"/>
        <a:buChar char="»"/>
        <a:defRPr sz="1400" kern="1200">
          <a:solidFill>
            <a:schemeClr val="tx1"/>
          </a:solidFill>
          <a:latin typeface="Segoe UI" pitchFamily="34" charset="0"/>
          <a:ea typeface="Segoe UI" pitchFamily="34" charset="0"/>
          <a:cs typeface="Segoe UI" pitchFamily="34" charset="0"/>
        </a:defRPr>
      </a:lvl5pPr>
      <a:lvl6pPr marL="2992216"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6pPr>
      <a:lvl7pPr marL="353625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7pPr>
      <a:lvl8pPr marL="4080294"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8pPr>
      <a:lvl9pPr marL="4624332" indent="-272020" algn="l" defTabSz="1088078" rtl="0" eaLnBrk="1" latinLnBrk="0" hangingPunct="1">
        <a:spcBef>
          <a:spcPct val="20000"/>
        </a:spcBef>
        <a:buFont typeface="Arial" pitchFamily="34" charset="0"/>
        <a:buChar char="•"/>
        <a:defRPr sz="2500" kern="1200">
          <a:solidFill>
            <a:schemeClr val="tx1"/>
          </a:solidFill>
          <a:latin typeface="+mn-lt"/>
          <a:ea typeface="+mn-ea"/>
          <a:cs typeface="+mn-cs"/>
        </a:defRPr>
      </a:lvl9pPr>
    </p:bodyStyle>
    <p:otherStyle>
      <a:defPPr>
        <a:defRPr lang="en-US"/>
      </a:defPPr>
      <a:lvl1pPr marL="0" algn="l" defTabSz="1088078" rtl="0" eaLnBrk="1" latinLnBrk="0" hangingPunct="1">
        <a:defRPr sz="2200" kern="1200">
          <a:solidFill>
            <a:schemeClr val="tx1"/>
          </a:solidFill>
          <a:latin typeface="+mn-lt"/>
          <a:ea typeface="+mn-ea"/>
          <a:cs typeface="+mn-cs"/>
        </a:defRPr>
      </a:lvl1pPr>
      <a:lvl2pPr marL="544040" algn="l" defTabSz="1088078" rtl="0" eaLnBrk="1" latinLnBrk="0" hangingPunct="1">
        <a:defRPr sz="2200" kern="1200">
          <a:solidFill>
            <a:schemeClr val="tx1"/>
          </a:solidFill>
          <a:latin typeface="+mn-lt"/>
          <a:ea typeface="+mn-ea"/>
          <a:cs typeface="+mn-cs"/>
        </a:defRPr>
      </a:lvl2pPr>
      <a:lvl3pPr marL="1088078" algn="l" defTabSz="1088078" rtl="0" eaLnBrk="1" latinLnBrk="0" hangingPunct="1">
        <a:defRPr sz="2200" kern="1200">
          <a:solidFill>
            <a:schemeClr val="tx1"/>
          </a:solidFill>
          <a:latin typeface="+mn-lt"/>
          <a:ea typeface="+mn-ea"/>
          <a:cs typeface="+mn-cs"/>
        </a:defRPr>
      </a:lvl3pPr>
      <a:lvl4pPr marL="1632118" algn="l" defTabSz="1088078" rtl="0" eaLnBrk="1" latinLnBrk="0" hangingPunct="1">
        <a:defRPr sz="2200" kern="1200">
          <a:solidFill>
            <a:schemeClr val="tx1"/>
          </a:solidFill>
          <a:latin typeface="+mn-lt"/>
          <a:ea typeface="+mn-ea"/>
          <a:cs typeface="+mn-cs"/>
        </a:defRPr>
      </a:lvl4pPr>
      <a:lvl5pPr marL="2176156" algn="l" defTabSz="1088078" rtl="0" eaLnBrk="1" latinLnBrk="0" hangingPunct="1">
        <a:defRPr sz="2200" kern="1200">
          <a:solidFill>
            <a:schemeClr val="tx1"/>
          </a:solidFill>
          <a:latin typeface="+mn-lt"/>
          <a:ea typeface="+mn-ea"/>
          <a:cs typeface="+mn-cs"/>
        </a:defRPr>
      </a:lvl5pPr>
      <a:lvl6pPr marL="2720196" algn="l" defTabSz="1088078" rtl="0" eaLnBrk="1" latinLnBrk="0" hangingPunct="1">
        <a:defRPr sz="2200" kern="1200">
          <a:solidFill>
            <a:schemeClr val="tx1"/>
          </a:solidFill>
          <a:latin typeface="+mn-lt"/>
          <a:ea typeface="+mn-ea"/>
          <a:cs typeface="+mn-cs"/>
        </a:defRPr>
      </a:lvl6pPr>
      <a:lvl7pPr marL="3264234" algn="l" defTabSz="1088078" rtl="0" eaLnBrk="1" latinLnBrk="0" hangingPunct="1">
        <a:defRPr sz="2200" kern="1200">
          <a:solidFill>
            <a:schemeClr val="tx1"/>
          </a:solidFill>
          <a:latin typeface="+mn-lt"/>
          <a:ea typeface="+mn-ea"/>
          <a:cs typeface="+mn-cs"/>
        </a:defRPr>
      </a:lvl7pPr>
      <a:lvl8pPr marL="3808274" algn="l" defTabSz="1088078" rtl="0" eaLnBrk="1" latinLnBrk="0" hangingPunct="1">
        <a:defRPr sz="2200" kern="1200">
          <a:solidFill>
            <a:schemeClr val="tx1"/>
          </a:solidFill>
          <a:latin typeface="+mn-lt"/>
          <a:ea typeface="+mn-ea"/>
          <a:cs typeface="+mn-cs"/>
        </a:defRPr>
      </a:lvl8pPr>
      <a:lvl9pPr marL="4352314" algn="l" defTabSz="1088078" rtl="0" eaLnBrk="1" latinLnBrk="0" hangingPunct="1">
        <a:defRPr sz="22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551">
          <p15:clr>
            <a:srgbClr val="5ACBF0"/>
          </p15:clr>
        </p15:guide>
        <p15:guide id="2" pos="2976">
          <p15:clr>
            <a:srgbClr val="5ACBF0"/>
          </p15:clr>
        </p15:guide>
        <p15:guide id="3" pos="2424">
          <p15:clr>
            <a:srgbClr val="5ACBF0"/>
          </p15:clr>
        </p15:guide>
        <p15:guide id="4" pos="1848">
          <p15:clr>
            <a:srgbClr val="5ACBF0"/>
          </p15:clr>
        </p15:guide>
        <p15:guide id="5" pos="1296">
          <p15:clr>
            <a:srgbClr val="5ACBF0"/>
          </p15:clr>
        </p15:guide>
        <p15:guide id="6" pos="720">
          <p15:clr>
            <a:srgbClr val="5ACBF0"/>
          </p15:clr>
        </p15:guide>
        <p15:guide id="7" pos="144">
          <p15:clr>
            <a:srgbClr val="5ACBF0"/>
          </p15:clr>
        </p15:guide>
        <p15:guide id="8" pos="4127">
          <p15:clr>
            <a:srgbClr val="5ACBF0"/>
          </p15:clr>
        </p15:guide>
        <p15:guide id="9" pos="4680">
          <p15:clr>
            <a:srgbClr val="5ACBF0"/>
          </p15:clr>
        </p15:guide>
        <p15:guide id="10" pos="5256">
          <p15:clr>
            <a:srgbClr val="5ACBF0"/>
          </p15:clr>
        </p15:guide>
        <p15:guide id="11" pos="5808">
          <p15:clr>
            <a:srgbClr val="5ACBF0"/>
          </p15:clr>
        </p15:guide>
        <p15:guide id="12" pos="6384">
          <p15:clr>
            <a:srgbClr val="5ACBF0"/>
          </p15:clr>
        </p15:guide>
        <p15:guide id="13" pos="6936">
          <p15:clr>
            <a:srgbClr val="5ACBF0"/>
          </p15:clr>
        </p15:guide>
        <p15:guide id="14" pos="7512">
          <p15:clr>
            <a:srgbClr val="5ACBF0"/>
          </p15:clr>
        </p15:guide>
        <p15:guide id="15" orient="horz" pos="168">
          <p15:clr>
            <a:srgbClr val="5ACBF0"/>
          </p15:clr>
        </p15:guide>
        <p15:guide id="16" orient="horz" pos="744">
          <p15:clr>
            <a:srgbClr val="5ACBF0"/>
          </p15:clr>
        </p15:guide>
        <p15:guide id="17" orient="horz" pos="1320">
          <p15:clr>
            <a:srgbClr val="5ACBF0"/>
          </p15:clr>
        </p15:guide>
        <p15:guide id="18" orient="horz" pos="1872">
          <p15:clr>
            <a:srgbClr val="5ACBF0"/>
          </p15:clr>
        </p15:guide>
        <p15:guide id="19" orient="horz" pos="2448">
          <p15:clr>
            <a:srgbClr val="5ACBF0"/>
          </p15:clr>
        </p15:guide>
        <p15:guide id="20" orient="horz" pos="3000">
          <p15:clr>
            <a:srgbClr val="5ACBF0"/>
          </p15:clr>
        </p15:guide>
        <p15:guide id="21" orient="horz" pos="3576">
          <p15:clr>
            <a:srgbClr val="5ACBF0"/>
          </p15:clr>
        </p15:guide>
        <p15:guide id="22" orient="horz" pos="4128">
          <p15:clr>
            <a:srgbClr val="5ACBF0"/>
          </p15:clr>
        </p15:guide>
        <p15:guide id="23" pos="240">
          <p15:clr>
            <a:srgbClr val="F26B43"/>
          </p15:clr>
        </p15:guide>
        <p15:guide id="24" pos="7440">
          <p15:clr>
            <a:srgbClr val="F26B43"/>
          </p15:clr>
        </p15:guide>
        <p15:guide id="25" orient="horz" pos="264">
          <p15:clr>
            <a:srgbClr val="F26B43"/>
          </p15:clr>
        </p15:guide>
        <p15:guide id="26" orient="horz" pos="4032">
          <p15:clr>
            <a:srgbClr val="F26B43"/>
          </p15:clr>
        </p15:guide>
        <p15:guide id="27" pos="3839">
          <p15:clr>
            <a:srgbClr val="F26B43"/>
          </p15:clr>
        </p15:guide>
        <p15:guide id="28" orient="horz" pos="2160">
          <p15:clr>
            <a:srgbClr val="F26B43"/>
          </p15:clr>
        </p15:guide>
        <p15:guide id="29" orient="horz" pos="816">
          <p15:clr>
            <a:srgbClr val="F26B43"/>
          </p15:clr>
        </p15:guide>
        <p15:guide id="30" orient="horz" pos="1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078" cy="899665"/>
          </a:xfrm>
          <a:prstGeom prst="rect">
            <a:avLst/>
          </a:prstGeom>
        </p:spPr>
        <p:txBody>
          <a:bodyPr vert="horz" wrap="square" lIns="146304" tIns="91440" rIns="146304" bIns="91440" rtlCol="0" anchor="t">
            <a:noAutofit/>
          </a:bodyPr>
          <a:lstStyle/>
          <a:p>
            <a:r>
              <a:rPr lang="en-US"/>
              <a:t>Click to edit Master title style</a:t>
            </a:r>
          </a:p>
        </p:txBody>
      </p:sp>
      <p:sp>
        <p:nvSpPr>
          <p:cNvPr id="2051" name="Text Placeholder 3"/>
          <p:cNvSpPr>
            <a:spLocks noGrp="1"/>
          </p:cNvSpPr>
          <p:nvPr>
            <p:ph type="body" idx="1"/>
          </p:nvPr>
        </p:nvSpPr>
        <p:spPr bwMode="auto">
          <a:xfrm>
            <a:off x="269239" y="1189177"/>
            <a:ext cx="11653523" cy="2051485"/>
          </a:xfrm>
          <a:prstGeom prst="rect">
            <a:avLst/>
          </a:prstGeom>
          <a:noFill/>
          <a:ln>
            <a:noFill/>
          </a:ln>
          <a:extLst>
            <a:ext uri="{909E8E84-426E-40dd-AFC4-6F175D3DCCD1}">
              <a14:hiddenFill xmlns="" xmlns:a14="http://schemas.microsoft.com/office/drawing/2010/main" xmlns:mv="urn:schemas-microsoft-com:mac:vml" xmlns:mc="http://schemas.openxmlformats.org/markup-compatibility/2006">
                <a:solidFill>
                  <a:srgbClr val="FFFFFF"/>
                </a:solidFill>
              </a14:hiddenFill>
            </a:ext>
            <a:ext uri="{91240B29-F687-4f45-9708-019B960494DF}">
              <a14:hiddenLine xmlns="" xmlns:a14="http://schemas.microsoft.com/office/drawing/2010/main" xmlns:mv="urn:schemas-microsoft-com:mac:vml" xmlns:mc="http://schemas.openxmlformats.org/markup-compatibility/2006" w="9525">
                <a:solidFill>
                  <a:srgbClr val="000000"/>
                </a:solidFill>
                <a:miter lim="800000"/>
                <a:headEnd/>
                <a:tailEnd/>
              </a14:hiddenLine>
            </a:ext>
            <a:ext uri="{FAA26D3D-D897-4be2-8F04-BA451C77F1D7}">
              <ma14:placeholderFlag xmlns="" xmlns:ma14="http://schemas.microsoft.com/office/mac/drawingml/2011/main" xmlns:mv="urn:schemas-microsoft-com:mac:vml" xmlns:mc="http://schemas.openxmlformats.org/markup-compatibility/2006" val="1"/>
            </a:ext>
          </a:extLst>
        </p:spPr>
        <p:txBody>
          <a:bodyPr vert="horz" wrap="square" lIns="182880" tIns="146304" rIns="182880" bIns="14630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3"/>
          </p:nvPr>
        </p:nvSpPr>
        <p:spPr>
          <a:xfrm>
            <a:off x="448212" y="6437742"/>
            <a:ext cx="3859607" cy="133860"/>
          </a:xfrm>
          <a:prstGeom prst="rect">
            <a:avLst/>
          </a:prstGeom>
        </p:spPr>
        <p:txBody>
          <a:bodyPr vert="horz" lIns="0" tIns="0" rIns="91440" bIns="0" rtlCol="0" anchor="ctr"/>
          <a:lstStyle>
            <a:lvl1pPr marL="0" algn="l" defTabSz="914367" rtl="0" eaLnBrk="1" fontAlgn="auto" latinLnBrk="0" hangingPunct="1">
              <a:spcBef>
                <a:spcPts val="0"/>
              </a:spcBef>
              <a:spcAft>
                <a:spcPts val="0"/>
              </a:spcAft>
              <a:defRPr lang="en-US" sz="882" kern="1200" dirty="0" smtClean="0">
                <a:solidFill>
                  <a:srgbClr val="505050"/>
                </a:solidFill>
                <a:latin typeface="+mn-lt"/>
                <a:ea typeface="+mn-ea"/>
                <a:cs typeface="+mn-cs"/>
              </a:defRPr>
            </a:lvl1pPr>
          </a:lstStyle>
          <a:p>
            <a:pPr>
              <a:defRPr/>
            </a:pPr>
            <a:endParaRPr/>
          </a:p>
        </p:txBody>
      </p:sp>
      <p:sp>
        <p:nvSpPr>
          <p:cNvPr id="5" name="Slide Number Placeholder 4"/>
          <p:cNvSpPr>
            <a:spLocks noGrp="1"/>
          </p:cNvSpPr>
          <p:nvPr>
            <p:ph type="sldNum" sz="quarter" idx="4"/>
          </p:nvPr>
        </p:nvSpPr>
        <p:spPr>
          <a:xfrm>
            <a:off x="11367165" y="6437742"/>
            <a:ext cx="555597" cy="133860"/>
          </a:xfrm>
          <a:prstGeom prst="rect">
            <a:avLst/>
          </a:prstGeom>
        </p:spPr>
        <p:txBody>
          <a:bodyPr vert="horz" lIns="91440" tIns="0" rIns="0" bIns="0" rtlCol="0" anchor="ctr"/>
          <a:lstStyle>
            <a:lvl1pPr algn="r" defTabSz="914367" fontAlgn="auto">
              <a:spcBef>
                <a:spcPts val="0"/>
              </a:spcBef>
              <a:spcAft>
                <a:spcPts val="0"/>
              </a:spcAft>
              <a:defRPr lang="en-US" sz="882" b="0" kern="1200">
                <a:solidFill>
                  <a:srgbClr val="505050"/>
                </a:solidFill>
                <a:latin typeface="+mn-lt"/>
                <a:ea typeface="+mn-ea"/>
                <a:cs typeface="+mn-cs"/>
              </a:defRPr>
            </a:lvl1pPr>
          </a:lstStyle>
          <a:p>
            <a:pPr>
              <a:defRPr/>
            </a:pPr>
            <a:fld id="{75FAD755-3BD0-2447-A9DF-109DAABEFD99}" type="slidenum">
              <a:rPr/>
              <a:pPr>
                <a:defRPr/>
              </a:pPr>
              <a:t>‹#›</a:t>
            </a:fld>
            <a:endParaRPr/>
          </a:p>
        </p:txBody>
      </p:sp>
    </p:spTree>
    <p:extLst>
      <p:ext uri="{BB962C8B-B14F-4D97-AF65-F5344CB8AC3E}">
        <p14:creationId xmlns:p14="http://schemas.microsoft.com/office/powerpoint/2010/main" val="1641612702"/>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11" r:id="rId4"/>
    <p:sldLayoutId id="2147483715" r:id="rId5"/>
    <p:sldLayoutId id="2147483716" r:id="rId6"/>
    <p:sldLayoutId id="2147483762" r:id="rId7"/>
    <p:sldLayoutId id="2147483829" r:id="rId8"/>
    <p:sldLayoutId id="2147483830" r:id="rId9"/>
    <p:sldLayoutId id="2147483831" r:id="rId10"/>
    <p:sldLayoutId id="2147483832" r:id="rId11"/>
  </p:sldLayoutIdLst>
  <p:transition>
    <p:fade/>
  </p:transition>
  <p:hf sldNum="0" hdr="0" ftr="0" dt="0"/>
  <p:txStyles>
    <p:title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p:titleStyle>
    <p:body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416556173"/>
      </p:ext>
    </p:extLst>
  </p:cSld>
  <p:clrMap bg1="dk1" tx1="lt1" bg2="dk2" tx2="lt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 id="2147483752" r:id="rId15"/>
    <p:sldLayoutId id="2147483753" r:id="rId16"/>
    <p:sldLayoutId id="2147483754" r:id="rId17"/>
    <p:sldLayoutId id="2147483755" r:id="rId18"/>
    <p:sldLayoutId id="2147483756" r:id="rId19"/>
    <p:sldLayoutId id="2147483757" r:id="rId20"/>
    <p:sldLayoutId id="2147483758" r:id="rId21"/>
    <p:sldLayoutId id="2147483759" r:id="rId22"/>
    <p:sldLayoutId id="2147483760" r:id="rId23"/>
    <p:sldLayoutId id="2147483761" r:id="rId24"/>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1" y="289513"/>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80"/>
            <a:ext cx="11653521" cy="186820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947740507"/>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 id="2147483822" r:id="rId18"/>
    <p:sldLayoutId id="2147483823" r:id="rId19"/>
    <p:sldLayoutId id="2147483824" r:id="rId20"/>
    <p:sldLayoutId id="2147483825" r:id="rId21"/>
    <p:sldLayoutId id="2147483826" r:id="rId22"/>
    <p:sldLayoutId id="2147483828" r:id="rId23"/>
  </p:sldLayoutIdLst>
  <p:transition>
    <p:fade/>
  </p:transition>
  <p:txStyles>
    <p:titleStyle>
      <a:lvl1pPr algn="l" defTabSz="914287" rtl="0" eaLnBrk="1" latinLnBrk="0" hangingPunct="1">
        <a:lnSpc>
          <a:spcPct val="90000"/>
        </a:lnSpc>
        <a:spcBef>
          <a:spcPct val="0"/>
        </a:spcBef>
        <a:buNone/>
        <a:defRPr lang="en-US" sz="353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15" marR="0" indent="-336115" algn="l" defTabSz="914287"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72641" marR="0" indent="-236525" algn="l" defTabSz="914287"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784269" marR="0" indent="-224078" algn="l" defTabSz="91428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08346" marR="0" indent="-224078" algn="l" defTabSz="91428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32422" marR="0" indent="-224078" algn="l" defTabSz="91428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14288" indent="-228572" algn="l" defTabSz="91428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32" indent="-228572" algn="l" defTabSz="91428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75" indent="-228572" algn="l" defTabSz="91428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20" indent="-228572" algn="l" defTabSz="91428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87" rtl="0" eaLnBrk="1" latinLnBrk="0" hangingPunct="1">
        <a:defRPr sz="1765" kern="1200">
          <a:solidFill>
            <a:schemeClr val="tx1"/>
          </a:solidFill>
          <a:latin typeface="+mn-lt"/>
          <a:ea typeface="+mn-ea"/>
          <a:cs typeface="+mn-cs"/>
        </a:defRPr>
      </a:lvl1pPr>
      <a:lvl2pPr marL="457142" algn="l" defTabSz="914287" rtl="0" eaLnBrk="1" latinLnBrk="0" hangingPunct="1">
        <a:defRPr sz="1765" kern="1200">
          <a:solidFill>
            <a:schemeClr val="tx1"/>
          </a:solidFill>
          <a:latin typeface="+mn-lt"/>
          <a:ea typeface="+mn-ea"/>
          <a:cs typeface="+mn-cs"/>
        </a:defRPr>
      </a:lvl2pPr>
      <a:lvl3pPr marL="914287" algn="l" defTabSz="914287" rtl="0" eaLnBrk="1" latinLnBrk="0" hangingPunct="1">
        <a:defRPr sz="1765" kern="1200">
          <a:solidFill>
            <a:schemeClr val="tx1"/>
          </a:solidFill>
          <a:latin typeface="+mn-lt"/>
          <a:ea typeface="+mn-ea"/>
          <a:cs typeface="+mn-cs"/>
        </a:defRPr>
      </a:lvl3pPr>
      <a:lvl4pPr marL="1371429" algn="l" defTabSz="914287" rtl="0" eaLnBrk="1" latinLnBrk="0" hangingPunct="1">
        <a:defRPr sz="1765" kern="1200">
          <a:solidFill>
            <a:schemeClr val="tx1"/>
          </a:solidFill>
          <a:latin typeface="+mn-lt"/>
          <a:ea typeface="+mn-ea"/>
          <a:cs typeface="+mn-cs"/>
        </a:defRPr>
      </a:lvl4pPr>
      <a:lvl5pPr marL="1828573" algn="l" defTabSz="914287" rtl="0" eaLnBrk="1" latinLnBrk="0" hangingPunct="1">
        <a:defRPr sz="1765" kern="1200">
          <a:solidFill>
            <a:schemeClr val="tx1"/>
          </a:solidFill>
          <a:latin typeface="+mn-lt"/>
          <a:ea typeface="+mn-ea"/>
          <a:cs typeface="+mn-cs"/>
        </a:defRPr>
      </a:lvl5pPr>
      <a:lvl6pPr marL="2285717" algn="l" defTabSz="914287" rtl="0" eaLnBrk="1" latinLnBrk="0" hangingPunct="1">
        <a:defRPr sz="1765" kern="1200">
          <a:solidFill>
            <a:schemeClr val="tx1"/>
          </a:solidFill>
          <a:latin typeface="+mn-lt"/>
          <a:ea typeface="+mn-ea"/>
          <a:cs typeface="+mn-cs"/>
        </a:defRPr>
      </a:lvl6pPr>
      <a:lvl7pPr marL="2742860" algn="l" defTabSz="914287" rtl="0" eaLnBrk="1" latinLnBrk="0" hangingPunct="1">
        <a:defRPr sz="1765" kern="1200">
          <a:solidFill>
            <a:schemeClr val="tx1"/>
          </a:solidFill>
          <a:latin typeface="+mn-lt"/>
          <a:ea typeface="+mn-ea"/>
          <a:cs typeface="+mn-cs"/>
        </a:defRPr>
      </a:lvl7pPr>
      <a:lvl8pPr marL="3200003" algn="l" defTabSz="914287" rtl="0" eaLnBrk="1" latinLnBrk="0" hangingPunct="1">
        <a:defRPr sz="1765" kern="1200">
          <a:solidFill>
            <a:schemeClr val="tx1"/>
          </a:solidFill>
          <a:latin typeface="+mn-lt"/>
          <a:ea typeface="+mn-ea"/>
          <a:cs typeface="+mn-cs"/>
        </a:defRPr>
      </a:lvl8pPr>
      <a:lvl9pPr marL="3657147" algn="l" defTabSz="91428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79">
          <p15:clr>
            <a:srgbClr val="C35EA4"/>
          </p15:clr>
        </p15:guide>
        <p15:guide id="17" pos="7400">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3.xml"/><Relationship Id="rId1" Type="http://schemas.openxmlformats.org/officeDocument/2006/relationships/themeOverride" Target="../theme/themeOverride3.xml"/><Relationship Id="rId4" Type="http://schemas.openxmlformats.org/officeDocument/2006/relationships/image" Target="../media/image38.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3.xml"/><Relationship Id="rId1" Type="http://schemas.openxmlformats.org/officeDocument/2006/relationships/themeOverride" Target="../theme/themeOverride4.xml"/><Relationship Id="rId5" Type="http://schemas.openxmlformats.org/officeDocument/2006/relationships/hyperlink" Target="http://www.kdnuggets.com/2014/10/crisp-dm-top-methodology-analytics-data-mining-data-science-projects.html" TargetMode="Externa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hyperlink" Target="https://www.remix3d.com/details/2105b9d1aace4f729948e9201d61203e" TargetMode="External"/><Relationship Id="rId7" Type="http://schemas.openxmlformats.org/officeDocument/2006/relationships/image" Target="../media/image42.emf"/><Relationship Id="rId12" Type="http://schemas.openxmlformats.org/officeDocument/2006/relationships/image" Target="../media/image45.emf"/><Relationship Id="rId2" Type="http://schemas.microsoft.com/office/2017/06/relationships/model3d" Target="../media/model3d1.glb"/><Relationship Id="rId1" Type="http://schemas.openxmlformats.org/officeDocument/2006/relationships/slideLayout" Target="../slideLayouts/slideLayout46.xml"/><Relationship Id="rId6" Type="http://schemas.openxmlformats.org/officeDocument/2006/relationships/customXml" Target="../ink/ink1.xml"/><Relationship Id="rId11" Type="http://schemas.openxmlformats.org/officeDocument/2006/relationships/customXml" Target="../ink/ink3.xml"/><Relationship Id="rId5" Type="http://schemas.openxmlformats.org/officeDocument/2006/relationships/image" Target="../media/image41.png"/><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customXml" Target="../ink/ink2.xml"/></Relationships>
</file>

<file path=ppt/slides/_rels/slide14.xml.rels><?xml version="1.0" encoding="UTF-8" standalone="yes"?>
<Relationships xmlns="http://schemas.openxmlformats.org/package/2006/relationships"><Relationship Id="rId8" Type="http://schemas.microsoft.com/office/2017/06/relationships/model3d" Target="../media/model3d1.glb"/><Relationship Id="rId13" Type="http://schemas.openxmlformats.org/officeDocument/2006/relationships/image" Target="../media/image49.emf"/><Relationship Id="rId18" Type="http://schemas.openxmlformats.org/officeDocument/2006/relationships/customXml" Target="../ink/ink9.xml"/><Relationship Id="rId3" Type="http://schemas.openxmlformats.org/officeDocument/2006/relationships/customXml" Target="../ink/ink4.xml"/><Relationship Id="rId7" Type="http://schemas.openxmlformats.org/officeDocument/2006/relationships/image" Target="../media/image42.png"/><Relationship Id="rId12" Type="http://schemas.openxmlformats.org/officeDocument/2006/relationships/customXml" Target="../ink/ink6.xml"/><Relationship Id="rId17" Type="http://schemas.openxmlformats.org/officeDocument/2006/relationships/image" Target="../media/image51.emf"/><Relationship Id="rId2" Type="http://schemas.openxmlformats.org/officeDocument/2006/relationships/notesSlide" Target="../notesSlides/notesSlide12.xml"/><Relationship Id="rId16" Type="http://schemas.openxmlformats.org/officeDocument/2006/relationships/customXml" Target="../ink/ink8.xml"/><Relationship Id="rId1" Type="http://schemas.openxmlformats.org/officeDocument/2006/relationships/slideLayout" Target="../slideLayouts/slideLayout46.xml"/><Relationship Id="rId6" Type="http://schemas.openxmlformats.org/officeDocument/2006/relationships/image" Target="../media/image47.emf"/><Relationship Id="rId11" Type="http://schemas.openxmlformats.org/officeDocument/2006/relationships/image" Target="../media/image_5C7F1071.png"/><Relationship Id="rId5" Type="http://schemas.openxmlformats.org/officeDocument/2006/relationships/customXml" Target="../ink/ink5.xml"/><Relationship Id="rId15" Type="http://schemas.openxmlformats.org/officeDocument/2006/relationships/image" Target="../media/image50.png"/><Relationship Id="rId10" Type="http://schemas.openxmlformats.org/officeDocument/2006/relationships/image" Target="../media/image43.png"/><Relationship Id="rId19" Type="http://schemas.openxmlformats.org/officeDocument/2006/relationships/image" Target="../media/image52.emf"/><Relationship Id="rId4" Type="http://schemas.openxmlformats.org/officeDocument/2006/relationships/image" Target="../media/image46.emf"/><Relationship Id="rId9" Type="http://schemas.openxmlformats.org/officeDocument/2006/relationships/hyperlink" Target="https://www.remix3d.com/details/2105b9d1aace4f729948e9201d61203e" TargetMode="External"/><Relationship Id="rId14" Type="http://schemas.openxmlformats.org/officeDocument/2006/relationships/customXml" Target="../ink/ink7.xml"/></Relationships>
</file>

<file path=ppt/slides/_rels/slide15.xml.rels><?xml version="1.0" encoding="UTF-8" standalone="yes"?>
<Relationships xmlns="http://schemas.openxmlformats.org/package/2006/relationships"><Relationship Id="rId8" Type="http://schemas.openxmlformats.org/officeDocument/2006/relationships/image" Target="../media/image55.emf"/><Relationship Id="rId13" Type="http://schemas.openxmlformats.org/officeDocument/2006/relationships/hyperlink" Target="https://www.remix3d.com/details/2105b9d1aace4f729948e9201d61203e" TargetMode="External"/><Relationship Id="rId18" Type="http://schemas.openxmlformats.org/officeDocument/2006/relationships/customXml" Target="../ink/ink15.xml"/><Relationship Id="rId26" Type="http://schemas.openxmlformats.org/officeDocument/2006/relationships/customXml" Target="../ink/ink19.xml"/><Relationship Id="rId3" Type="http://schemas.openxmlformats.org/officeDocument/2006/relationships/customXml" Target="../ink/ink10.xml"/><Relationship Id="rId21" Type="http://schemas.openxmlformats.org/officeDocument/2006/relationships/image" Target="../media/image60.emf"/><Relationship Id="rId7" Type="http://schemas.openxmlformats.org/officeDocument/2006/relationships/customXml" Target="../ink/ink12.xml"/><Relationship Id="rId12" Type="http://schemas.microsoft.com/office/2017/06/relationships/model3d" Target="../media/model3d1.glb"/><Relationship Id="rId17" Type="http://schemas.openxmlformats.org/officeDocument/2006/relationships/image" Target="../media/image58.emf"/><Relationship Id="rId25" Type="http://schemas.openxmlformats.org/officeDocument/2006/relationships/image" Target="../media/image62.emf"/><Relationship Id="rId2" Type="http://schemas.openxmlformats.org/officeDocument/2006/relationships/notesSlide" Target="../notesSlides/notesSlide13.xml"/><Relationship Id="rId16" Type="http://schemas.openxmlformats.org/officeDocument/2006/relationships/customXml" Target="../ink/ink14.xml"/><Relationship Id="rId20" Type="http://schemas.openxmlformats.org/officeDocument/2006/relationships/customXml" Target="../ink/ink16.xml"/><Relationship Id="rId29" Type="http://schemas.openxmlformats.org/officeDocument/2006/relationships/image" Target="../media/image64.emf"/><Relationship Id="rId1" Type="http://schemas.openxmlformats.org/officeDocument/2006/relationships/slideLayout" Target="../slideLayouts/slideLayout46.xml"/><Relationship Id="rId6" Type="http://schemas.openxmlformats.org/officeDocument/2006/relationships/image" Target="../media/image54.emf"/><Relationship Id="rId11" Type="http://schemas.openxmlformats.org/officeDocument/2006/relationships/image" Target="../media/image42.png"/><Relationship Id="rId24" Type="http://schemas.openxmlformats.org/officeDocument/2006/relationships/customXml" Target="../ink/ink18.xml"/><Relationship Id="rId5" Type="http://schemas.openxmlformats.org/officeDocument/2006/relationships/customXml" Target="../ink/ink11.xml"/><Relationship Id="rId15" Type="http://schemas.openxmlformats.org/officeDocument/2006/relationships/image" Target="../media/image45.png"/><Relationship Id="rId23" Type="http://schemas.openxmlformats.org/officeDocument/2006/relationships/image" Target="../media/image61.emf"/><Relationship Id="rId28" Type="http://schemas.openxmlformats.org/officeDocument/2006/relationships/customXml" Target="../ink/ink20.xml"/><Relationship Id="rId10" Type="http://schemas.openxmlformats.org/officeDocument/2006/relationships/image" Target="../media/image56.emf"/><Relationship Id="rId19" Type="http://schemas.openxmlformats.org/officeDocument/2006/relationships/image" Target="../media/image59.png"/><Relationship Id="rId31" Type="http://schemas.openxmlformats.org/officeDocument/2006/relationships/image" Target="../media/image65.emf"/><Relationship Id="rId4" Type="http://schemas.openxmlformats.org/officeDocument/2006/relationships/image" Target="../media/image53.emf"/><Relationship Id="rId9" Type="http://schemas.openxmlformats.org/officeDocument/2006/relationships/customXml" Target="../ink/ink13.xml"/><Relationship Id="rId14" Type="http://schemas.openxmlformats.org/officeDocument/2006/relationships/image" Target="../media/image45.png"/><Relationship Id="rId22" Type="http://schemas.openxmlformats.org/officeDocument/2006/relationships/customXml" Target="../ink/ink17.xml"/><Relationship Id="rId27" Type="http://schemas.openxmlformats.org/officeDocument/2006/relationships/image" Target="../media/image63.emf"/><Relationship Id="rId30" Type="http://schemas.openxmlformats.org/officeDocument/2006/relationships/customXml" Target="../ink/ink21.xml"/></Relationships>
</file>

<file path=ppt/slides/_rels/slide16.xml.rels><?xml version="1.0" encoding="UTF-8" standalone="yes"?>
<Relationships xmlns="http://schemas.openxmlformats.org/package/2006/relationships"><Relationship Id="rId13" Type="http://schemas.openxmlformats.org/officeDocument/2006/relationships/hyperlink" Target="https://www.remix3d.com/details/2105b9d1aace4f729948e9201d61203e" TargetMode="External"/><Relationship Id="rId18" Type="http://schemas.openxmlformats.org/officeDocument/2006/relationships/customXml" Target="../ink/ink27.xml"/><Relationship Id="rId26" Type="http://schemas.openxmlformats.org/officeDocument/2006/relationships/customXml" Target="../ink/ink31.xml"/><Relationship Id="rId39" Type="http://schemas.openxmlformats.org/officeDocument/2006/relationships/image" Target="../media/image81.emf"/><Relationship Id="rId21" Type="http://schemas.openxmlformats.org/officeDocument/2006/relationships/image" Target="../media/image72.emf"/><Relationship Id="rId34" Type="http://schemas.openxmlformats.org/officeDocument/2006/relationships/customXml" Target="../ink/ink35.xml"/><Relationship Id="rId7" Type="http://schemas.openxmlformats.org/officeDocument/2006/relationships/customXml" Target="../ink/ink24.xml"/><Relationship Id="rId2" Type="http://schemas.openxmlformats.org/officeDocument/2006/relationships/notesSlide" Target="../notesSlides/notesSlide14.xml"/><Relationship Id="rId16" Type="http://schemas.openxmlformats.org/officeDocument/2006/relationships/customXml" Target="../ink/ink26.xml"/><Relationship Id="rId20" Type="http://schemas.openxmlformats.org/officeDocument/2006/relationships/customXml" Target="../ink/ink28.xml"/><Relationship Id="rId29" Type="http://schemas.openxmlformats.org/officeDocument/2006/relationships/image" Target="../media/image76.emf"/><Relationship Id="rId41" Type="http://schemas.openxmlformats.org/officeDocument/2006/relationships/image" Target="../media/image82.emf"/><Relationship Id="rId1" Type="http://schemas.openxmlformats.org/officeDocument/2006/relationships/slideLayout" Target="../slideLayouts/slideLayout46.xml"/><Relationship Id="rId6" Type="http://schemas.openxmlformats.org/officeDocument/2006/relationships/image" Target="../media/image66.emf"/><Relationship Id="rId11" Type="http://schemas.openxmlformats.org/officeDocument/2006/relationships/image" Target="../media/image42.png"/><Relationship Id="rId24" Type="http://schemas.openxmlformats.org/officeDocument/2006/relationships/customXml" Target="../ink/ink30.xml"/><Relationship Id="rId32" Type="http://schemas.openxmlformats.org/officeDocument/2006/relationships/customXml" Target="../ink/ink34.xml"/><Relationship Id="rId37" Type="http://schemas.openxmlformats.org/officeDocument/2006/relationships/image" Target="../media/image80.emf"/><Relationship Id="rId40" Type="http://schemas.openxmlformats.org/officeDocument/2006/relationships/customXml" Target="../ink/ink38.xml"/><Relationship Id="rId5" Type="http://schemas.openxmlformats.org/officeDocument/2006/relationships/customXml" Target="../ink/ink23.xml"/><Relationship Id="rId15" Type="http://schemas.openxmlformats.org/officeDocument/2006/relationships/image" Target="../media/image_5C7F1071.png"/><Relationship Id="rId23" Type="http://schemas.openxmlformats.org/officeDocument/2006/relationships/image" Target="../media/image73.emf"/><Relationship Id="rId28" Type="http://schemas.openxmlformats.org/officeDocument/2006/relationships/customXml" Target="../ink/ink32.xml"/><Relationship Id="rId36" Type="http://schemas.openxmlformats.org/officeDocument/2006/relationships/customXml" Target="../ink/ink36.xml"/><Relationship Id="rId10" Type="http://schemas.openxmlformats.org/officeDocument/2006/relationships/image" Target="../media/image68.emf"/><Relationship Id="rId19" Type="http://schemas.openxmlformats.org/officeDocument/2006/relationships/image" Target="../media/image71.png"/><Relationship Id="rId31" Type="http://schemas.openxmlformats.org/officeDocument/2006/relationships/image" Target="../media/image77.emf"/><Relationship Id="rId4" Type="http://schemas.openxmlformats.org/officeDocument/2006/relationships/image" Target="../media/image53.emf"/><Relationship Id="rId9" Type="http://schemas.openxmlformats.org/officeDocument/2006/relationships/customXml" Target="../ink/ink25.xml"/><Relationship Id="rId14" Type="http://schemas.openxmlformats.org/officeDocument/2006/relationships/image" Target="../media/image46.png"/><Relationship Id="rId22" Type="http://schemas.openxmlformats.org/officeDocument/2006/relationships/customXml" Target="../ink/ink29.xml"/><Relationship Id="rId27" Type="http://schemas.openxmlformats.org/officeDocument/2006/relationships/image" Target="../media/image75.emf"/><Relationship Id="rId30" Type="http://schemas.openxmlformats.org/officeDocument/2006/relationships/customXml" Target="../ink/ink33.xml"/><Relationship Id="rId35" Type="http://schemas.openxmlformats.org/officeDocument/2006/relationships/image" Target="../media/image79.emf"/><Relationship Id="rId8" Type="http://schemas.openxmlformats.org/officeDocument/2006/relationships/image" Target="../media/image67.emf"/><Relationship Id="rId3" Type="http://schemas.openxmlformats.org/officeDocument/2006/relationships/customXml" Target="../ink/ink22.xml"/><Relationship Id="rId12" Type="http://schemas.microsoft.com/office/2017/06/relationships/model3d" Target="../media/model3d1.glb"/><Relationship Id="rId17" Type="http://schemas.openxmlformats.org/officeDocument/2006/relationships/image" Target="../media/image70.emf"/><Relationship Id="rId25" Type="http://schemas.openxmlformats.org/officeDocument/2006/relationships/image" Target="../media/image74.emf"/><Relationship Id="rId33" Type="http://schemas.openxmlformats.org/officeDocument/2006/relationships/image" Target="../media/image78.emf"/><Relationship Id="rId38" Type="http://schemas.openxmlformats.org/officeDocument/2006/relationships/customXml" Target="../ink/ink3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7.png"/><Relationship Id="rId1" Type="http://schemas.openxmlformats.org/officeDocument/2006/relationships/slideLayout" Target="../slideLayouts/slideLayout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8.jpeg"/><Relationship Id="rId1" Type="http://schemas.openxmlformats.org/officeDocument/2006/relationships/slideLayout" Target="../slideLayouts/slideLayout4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9.gi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4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mailto:joagosta@microsoft.com" TargetMode="External"/><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mailto:hangzh@microsoft.com" TargetMode="External"/><Relationship Id="rId5" Type="http://schemas.openxmlformats.org/officeDocument/2006/relationships/hyperlink" Target="mailto:Tomas.Singliar@microsoft.com" TargetMode="External"/><Relationship Id="rId10" Type="http://schemas.openxmlformats.org/officeDocument/2006/relationships/image" Target="../media/image33.png"/><Relationship Id="rId4" Type="http://schemas.openxmlformats.org/officeDocument/2006/relationships/hyperlink" Target="mailto:marinch@microsoft.com" TargetMode="External"/><Relationship Id="rId9" Type="http://schemas.openxmlformats.org/officeDocument/2006/relationships/image" Target="../media/image3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5.xml"/></Relationships>
</file>

<file path=ppt/slides/_rels/slide2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8.xml"/><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8" Type="http://schemas.openxmlformats.org/officeDocument/2006/relationships/image" Target="../media/image52.gif"/><Relationship Id="rId3" Type="http://schemas.openxmlformats.org/officeDocument/2006/relationships/image" Target="../media/image51.png"/><Relationship Id="rId7" Type="http://schemas.openxmlformats.org/officeDocument/2006/relationships/image" Target="../media/image91.png"/><Relationship Id="rId2" Type="http://schemas.openxmlformats.org/officeDocument/2006/relationships/notesSlide" Target="../notesSlides/notesSlide19.xml"/><Relationship Id="rId1" Type="http://schemas.openxmlformats.org/officeDocument/2006/relationships/slideLayout" Target="../slideLayouts/slideLayout4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6.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4.png"/><Relationship Id="rId7" Type="http://schemas.openxmlformats.org/officeDocument/2006/relationships/image" Target="../media/image58.jpeg"/><Relationship Id="rId2" Type="http://schemas.openxmlformats.org/officeDocument/2006/relationships/notesSlide" Target="../notesSlides/notesSlide21.xml"/><Relationship Id="rId1" Type="http://schemas.openxmlformats.org/officeDocument/2006/relationships/slideLayout" Target="../slideLayouts/slideLayout56.xml"/><Relationship Id="rId6" Type="http://schemas.openxmlformats.org/officeDocument/2006/relationships/image" Target="../media/image57.png"/><Relationship Id="rId5" Type="http://schemas.openxmlformats.org/officeDocument/2006/relationships/image" Target="../media/image56.gif"/><Relationship Id="rId10" Type="http://schemas.openxmlformats.org/officeDocument/2006/relationships/image" Target="../media/image62.png"/><Relationship Id="rId4" Type="http://schemas.openxmlformats.org/officeDocument/2006/relationships/image" Target="../media/image55.png"/><Relationship Id="rId9"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56.xml"/><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68.jpeg"/><Relationship Id="rId7"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56.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5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56.xml"/><Relationship Id="rId5" Type="http://schemas.openxmlformats.org/officeDocument/2006/relationships/hyperlink" Target="https://arxiv.org/pdf/1409.4842.pdf" TargetMode="External"/><Relationship Id="rId4" Type="http://schemas.openxmlformats.org/officeDocument/2006/relationships/hyperlink" Target="https://github.com/Microsoft/CNTK/blob/master/Examples/Image/Classification/ResNet/Python/TrainResNet_CIFAR10.py"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6.xml"/><Relationship Id="rId1" Type="http://schemas.openxmlformats.org/officeDocument/2006/relationships/slideLayout" Target="../slideLayouts/slideLayout56.xml"/><Relationship Id="rId5" Type="http://schemas.openxmlformats.org/officeDocument/2006/relationships/image" Target="../media/image80.jpg"/><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notesSlide" Target="../notesSlides/notesSlide27.xml"/><Relationship Id="rId7" Type="http://schemas.openxmlformats.org/officeDocument/2006/relationships/image" Target="../media/image84.png"/><Relationship Id="rId2" Type="http://schemas.openxmlformats.org/officeDocument/2006/relationships/slideLayout" Target="../slideLayouts/slideLayout46.xml"/><Relationship Id="rId1" Type="http://schemas.openxmlformats.org/officeDocument/2006/relationships/themeOverride" Target="../theme/themeOverride5.xml"/><Relationship Id="rId6" Type="http://schemas.openxmlformats.org/officeDocument/2006/relationships/image" Target="../media/image83.png"/><Relationship Id="rId11" Type="http://schemas.openxmlformats.org/officeDocument/2006/relationships/image" Target="../media/image93.png"/><Relationship Id="rId5" Type="http://schemas.openxmlformats.org/officeDocument/2006/relationships/image" Target="../media/image82.png"/><Relationship Id="rId10" Type="http://schemas.openxmlformats.org/officeDocument/2006/relationships/image" Target="../media/image92.png"/><Relationship Id="rId4" Type="http://schemas.openxmlformats.org/officeDocument/2006/relationships/image" Target="../media/image81.png"/><Relationship Id="rId9" Type="http://schemas.openxmlformats.org/officeDocument/2006/relationships/image" Target="../media/image87.png"/></Relationships>
</file>

<file path=ppt/slides/_rels/slide35.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4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36.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jpeg"/><Relationship Id="rId3" Type="http://schemas.openxmlformats.org/officeDocument/2006/relationships/notesSlide" Target="../notesSlides/notesSlide28.xml"/><Relationship Id="rId7" Type="http://schemas.openxmlformats.org/officeDocument/2006/relationships/image" Target="../media/image101.jpe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slideLayout" Target="../slideLayouts/slideLayout53.xml"/><Relationship Id="rId16" Type="http://schemas.openxmlformats.org/officeDocument/2006/relationships/image" Target="../media/image110.png"/><Relationship Id="rId1" Type="http://schemas.openxmlformats.org/officeDocument/2006/relationships/themeOverride" Target="../theme/themeOverride6.xml"/><Relationship Id="rId6" Type="http://schemas.openxmlformats.org/officeDocument/2006/relationships/image" Target="../media/image37.jpg"/><Relationship Id="rId11" Type="http://schemas.openxmlformats.org/officeDocument/2006/relationships/image" Target="../media/image105.jpeg"/><Relationship Id="rId5" Type="http://schemas.openxmlformats.org/officeDocument/2006/relationships/hyperlink" Target="https://www.podc.org/data/podc2018/podc2018-tutorial-alistarh.pdf" TargetMode="External"/><Relationship Id="rId15" Type="http://schemas.openxmlformats.org/officeDocument/2006/relationships/image" Target="../media/image109.jpeg"/><Relationship Id="rId10" Type="http://schemas.openxmlformats.org/officeDocument/2006/relationships/image" Target="../media/image104.png"/><Relationship Id="rId4" Type="http://schemas.openxmlformats.org/officeDocument/2006/relationships/hyperlink" Target="http://www.britannica.com/" TargetMode="External"/><Relationship Id="rId9" Type="http://schemas.openxmlformats.org/officeDocument/2006/relationships/image" Target="../media/image103.png"/><Relationship Id="rId14" Type="http://schemas.openxmlformats.org/officeDocument/2006/relationships/image" Target="../media/image108.png"/></Relationships>
</file>

<file path=ppt/slides/_rels/slide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51.xml"/><Relationship Id="rId4" Type="http://schemas.openxmlformats.org/officeDocument/2006/relationships/image" Target="../media/image113.svg"/></Relationships>
</file>

<file path=ppt/slides/_rels/slide38.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notesSlide" Target="../notesSlides/notesSlide30.xml"/><Relationship Id="rId1" Type="http://schemas.openxmlformats.org/officeDocument/2006/relationships/slideLayout" Target="../slideLayouts/slideLayout51.xml"/><Relationship Id="rId5" Type="http://schemas.openxmlformats.org/officeDocument/2006/relationships/image" Target="../media/image116.png"/><Relationship Id="rId4" Type="http://schemas.openxmlformats.org/officeDocument/2006/relationships/image" Target="../media/image11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8.xml"/></Relationships>
</file>

<file path=ppt/slides/_rels/slide4.xml.rels><?xml version="1.0" encoding="UTF-8" standalone="yes"?>
<Relationships xmlns="http://schemas.openxmlformats.org/package/2006/relationships"><Relationship Id="rId8" Type="http://schemas.openxmlformats.org/officeDocument/2006/relationships/hyperlink" Target="https://github.com/microsoft/ICSE2019" TargetMode="External"/><Relationship Id="rId3" Type="http://schemas.openxmlformats.org/officeDocument/2006/relationships/hyperlink" Target="https://outlook.com/" TargetMode="External"/><Relationship Id="rId7" Type="http://schemas.openxmlformats.org/officeDocument/2006/relationships/hyperlink" Target="https://wiki.x2go.org/doku.php/doc:installation:x2goclient" TargetMode="External"/><Relationship Id="rId2" Type="http://schemas.openxmlformats.org/officeDocument/2006/relationships/hyperlink" Target="https://outlook/" TargetMode="External"/><Relationship Id="rId1" Type="http://schemas.openxmlformats.org/officeDocument/2006/relationships/slideLayout" Target="../slideLayouts/slideLayout48.xml"/><Relationship Id="rId6" Type="http://schemas.openxmlformats.org/officeDocument/2006/relationships/hyperlink" Target="https://docs.microsoft.com/en-us/azure/machine-learning/service/setup-create-workspace#portal" TargetMode="External"/><Relationship Id="rId5" Type="http://schemas.openxmlformats.org/officeDocument/2006/relationships/hyperlink" Target="https://docs.microsoft.com/en-us/azure/machine-learning/data-science-virtual-machine/dsvm-ubuntu-intro" TargetMode="External"/><Relationship Id="rId4" Type="http://schemas.openxmlformats.org/officeDocument/2006/relationships/hyperlink" Target="https://azure.microsoft.com/en-us/free/"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3.xml"/><Relationship Id="rId1" Type="http://schemas.openxmlformats.org/officeDocument/2006/relationships/slideLayout" Target="../slideLayouts/slideLayout48.xml"/></Relationships>
</file>

<file path=ppt/slides/_rels/slide4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4.xml"/><Relationship Id="rId1" Type="http://schemas.openxmlformats.org/officeDocument/2006/relationships/slideLayout" Target="../slideLayouts/slideLayout48.xml"/></Relationships>
</file>

<file path=ppt/slides/_rels/slide4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5.xml"/><Relationship Id="rId1" Type="http://schemas.openxmlformats.org/officeDocument/2006/relationships/slideLayout" Target="../slideLayouts/slideLayout48.xml"/></Relationships>
</file>

<file path=ppt/slides/_rels/slide4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6.xml"/><Relationship Id="rId1" Type="http://schemas.openxmlformats.org/officeDocument/2006/relationships/slideLayout" Target="../slideLayouts/slideLayout48.xml"/><Relationship Id="rId5" Type="http://schemas.openxmlformats.org/officeDocument/2006/relationships/image" Target="../media/image108.png"/><Relationship Id="rId4" Type="http://schemas.openxmlformats.org/officeDocument/2006/relationships/image" Target="../media/image120.png"/></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7.xml"/><Relationship Id="rId1" Type="http://schemas.openxmlformats.org/officeDocument/2006/relationships/slideLayout" Target="../slideLayouts/slideLayout48.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8.xml"/><Relationship Id="rId1" Type="http://schemas.openxmlformats.org/officeDocument/2006/relationships/slideLayout" Target="../slideLayouts/slideLayout48.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microsoft/ICSE2019" TargetMode="External"/><Relationship Id="rId2" Type="http://schemas.openxmlformats.org/officeDocument/2006/relationships/hyperlink" Target="http://localhost:8787/" TargetMode="External"/><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8.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48.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3.xml"/><Relationship Id="rId1" Type="http://schemas.openxmlformats.org/officeDocument/2006/relationships/themeOverride" Target="../theme/themeOverride1.xml"/><Relationship Id="rId4" Type="http://schemas.openxmlformats.org/officeDocument/2006/relationships/image" Target="../media/image37.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4.xml"/><Relationship Id="rId1" Type="http://schemas.openxmlformats.org/officeDocument/2006/relationships/themeOverride" Target="../theme/themeOverr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53357"/>
            <a:ext cx="12191999" cy="1608369"/>
          </a:xfrm>
        </p:spPr>
        <p:txBody>
          <a:bodyPr>
            <a:noAutofit/>
          </a:bodyPr>
          <a:lstStyle/>
          <a:p>
            <a:br>
              <a:rPr lang="en-US" sz="4800">
                <a:solidFill>
                  <a:schemeClr val="tx1">
                    <a:lumMod val="75000"/>
                    <a:lumOff val="25000"/>
                  </a:schemeClr>
                </a:solidFill>
                <a:latin typeface="Segoe UI" panose="020B0502040204020203" pitchFamily="34" charset="0"/>
                <a:cs typeface="Segoe UI" panose="020B0502040204020203" pitchFamily="34" charset="0"/>
              </a:rPr>
            </a:br>
            <a:r>
              <a:rPr lang="en-US" sz="4800">
                <a:solidFill>
                  <a:schemeClr val="tx1">
                    <a:lumMod val="75000"/>
                    <a:lumOff val="25000"/>
                  </a:schemeClr>
                </a:solidFill>
                <a:latin typeface="Segoe UI" panose="020B0502040204020203" pitchFamily="34" charset="0"/>
                <a:cs typeface="Segoe UI" panose="020B0502040204020203" pitchFamily="34" charset="0"/>
              </a:rPr>
              <a:t> </a:t>
            </a:r>
            <a:r>
              <a:rPr lang="en-US" sz="4800" b="1">
                <a:solidFill>
                  <a:schemeClr val="tx1">
                    <a:lumMod val="75000"/>
                    <a:lumOff val="25000"/>
                  </a:schemeClr>
                </a:solidFill>
                <a:latin typeface="Segoe UI" panose="020B0502040204020203" pitchFamily="34" charset="0"/>
                <a:cs typeface="Segoe UI" panose="020B0502040204020203" pitchFamily="34" charset="0"/>
              </a:rPr>
              <a:t>Scale-out Data Science with </a:t>
            </a:r>
            <a:br>
              <a:rPr lang="en-US" sz="4800" b="1">
                <a:solidFill>
                  <a:schemeClr val="tx1">
                    <a:lumMod val="75000"/>
                    <a:lumOff val="25000"/>
                  </a:schemeClr>
                </a:solidFill>
                <a:latin typeface="Segoe UI" panose="020B0502040204020203" pitchFamily="34" charset="0"/>
                <a:cs typeface="Segoe UI" panose="020B0502040204020203" pitchFamily="34" charset="0"/>
              </a:rPr>
            </a:br>
            <a:r>
              <a:rPr lang="en-US" sz="4800" b="1">
                <a:solidFill>
                  <a:schemeClr val="tx1">
                    <a:lumMod val="75000"/>
                    <a:lumOff val="25000"/>
                  </a:schemeClr>
                </a:solidFill>
                <a:latin typeface="Segoe UI" panose="020B0502040204020203" pitchFamily="34" charset="0"/>
                <a:cs typeface="Segoe UI" panose="020B0502040204020203" pitchFamily="34" charset="0"/>
              </a:rPr>
              <a:t>R and Python</a:t>
            </a:r>
            <a:endParaRPr lang="en-US" sz="4800">
              <a:solidFill>
                <a:schemeClr val="tx1">
                  <a:lumMod val="75000"/>
                  <a:lumOff val="25000"/>
                </a:schemeClr>
              </a:solidFill>
              <a:latin typeface="Segoe UI" panose="020B0502040204020203" pitchFamily="34" charset="0"/>
              <a:cs typeface="Segoe UI" panose="020B0502040204020203" pitchFamily="34" charset="0"/>
            </a:endParaRPr>
          </a:p>
        </p:txBody>
      </p:sp>
      <p:sp>
        <p:nvSpPr>
          <p:cNvPr id="4" name="Rectangle 3"/>
          <p:cNvSpPr/>
          <p:nvPr/>
        </p:nvSpPr>
        <p:spPr>
          <a:xfrm>
            <a:off x="1009131" y="2288596"/>
            <a:ext cx="10014856" cy="1046440"/>
          </a:xfrm>
          <a:prstGeom prst="rect">
            <a:avLst/>
          </a:prstGeom>
        </p:spPr>
        <p:txBody>
          <a:bodyPr wrap="square">
            <a:spAutoFit/>
          </a:bodyPr>
          <a:lstStyle/>
          <a:p>
            <a:pPr lvl="0" algn="ctr">
              <a:defRPr/>
            </a:pPr>
            <a:r>
              <a:rPr kumimoji="0" lang="en-US" sz="24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John-Mark Agosta, Mario Inchiosa, Tomas Singliar, </a:t>
            </a:r>
            <a:r>
              <a:rPr lang="en-US" sz="2400">
                <a:solidFill>
                  <a:prstClr val="black">
                    <a:lumMod val="75000"/>
                    <a:lumOff val="25000"/>
                  </a:prstClr>
                </a:solidFill>
                <a:latin typeface="Segoe UI" panose="020B0502040204020203" pitchFamily="34" charset="0"/>
                <a:cs typeface="Segoe UI" panose="020B0502040204020203" pitchFamily="34" charset="0"/>
              </a:rPr>
              <a:t>and Hang Zhang</a:t>
            </a:r>
            <a:endParaRPr kumimoji="0" lang="en-US" sz="24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lumMod val="75000"/>
                    <a:lumOff val="25000"/>
                  </a:prstClr>
                </a:solidFill>
                <a:effectLst/>
                <a:uLnTx/>
                <a:uFillTx/>
                <a:latin typeface="Segoe UI" panose="020B0502040204020203" pitchFamily="34" charset="0"/>
                <a:ea typeface="+mn-ea"/>
                <a:cs typeface="Segoe UI" panose="020B0502040204020203" pitchFamily="34" charset="0"/>
              </a:rPr>
              <a:t>Microsoft Corporation</a:t>
            </a:r>
          </a:p>
        </p:txBody>
      </p:sp>
      <p:sp>
        <p:nvSpPr>
          <p:cNvPr id="7" name="TextBox 6"/>
          <p:cNvSpPr txBox="1"/>
          <p:nvPr/>
        </p:nvSpPr>
        <p:spPr>
          <a:xfrm>
            <a:off x="6251704" y="4966592"/>
            <a:ext cx="5714691" cy="1754326"/>
          </a:xfrm>
          <a:prstGeom prst="rect">
            <a:avLst/>
          </a:prstGeom>
          <a:solidFill>
            <a:srgbClr val="FFC000"/>
          </a:solidFill>
        </p:spPr>
        <p:txBody>
          <a:bodyPr wrap="square" rtlCol="0">
            <a:spAutoFit/>
          </a:bodyPr>
          <a:lstStyle/>
          <a:p>
            <a:pPr lvl="0">
              <a:defRPr/>
            </a:pPr>
            <a:r>
              <a:rPr kumimoji="0" lang="pt-BR" sz="1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TUTORIAL MATERIAL &amp; SLIDES: </a:t>
            </a:r>
            <a:r>
              <a:rPr lang="pt-BR" sz="3600" b="1">
                <a:solidFill>
                  <a:srgbClr val="FF0000"/>
                </a:solidFill>
                <a:latin typeface="Segoe UI" panose="020B0502040204020203" pitchFamily="34" charset="0"/>
                <a:cs typeface="Segoe UI" panose="020B0502040204020203" pitchFamily="34" charset="0"/>
              </a:rPr>
              <a:t>https://github.com/microsoft/ICSE2019</a:t>
            </a:r>
            <a:endParaRPr kumimoji="0" lang="pt-BR" sz="3600" b="1" i="0" u="none" strike="noStrike" kern="1200" cap="none" spc="0" normalizeH="0" baseline="0" noProof="0">
              <a:ln>
                <a:noFill/>
              </a:ln>
              <a:solidFill>
                <a:srgbClr val="FF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A026B77-004C-4522-ACB4-7F5D9467717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p:cNvSpPr txBox="1"/>
          <p:nvPr/>
        </p:nvSpPr>
        <p:spPr>
          <a:xfrm>
            <a:off x="4223555" y="3830875"/>
            <a:ext cx="358649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Acknowledgements: Jacob Spoelstra</a:t>
            </a:r>
          </a:p>
        </p:txBody>
      </p:sp>
      <p:sp>
        <p:nvSpPr>
          <p:cNvPr id="5" name="TextBox 4">
            <a:extLst>
              <a:ext uri="{FF2B5EF4-FFF2-40B4-BE49-F238E27FC236}">
                <a16:creationId xmlns:a16="http://schemas.microsoft.com/office/drawing/2014/main" id="{C6F5ADEA-A835-48E1-B149-B04799F22B47}"/>
              </a:ext>
            </a:extLst>
          </p:cNvPr>
          <p:cNvSpPr txBox="1"/>
          <p:nvPr/>
        </p:nvSpPr>
        <p:spPr>
          <a:xfrm>
            <a:off x="1078029" y="5147511"/>
            <a:ext cx="2426113" cy="1077218"/>
          </a:xfrm>
          <a:prstGeom prst="rect">
            <a:avLst/>
          </a:prstGeom>
          <a:noFill/>
        </p:spPr>
        <p:txBody>
          <a:bodyPr wrap="none" rtlCol="0">
            <a:spAutoFit/>
          </a:bodyPr>
          <a:lstStyle/>
          <a:p>
            <a:r>
              <a:rPr lang="en-US" altLang="zh-CN" sz="3200"/>
              <a:t>ICSE 2019</a:t>
            </a:r>
          </a:p>
          <a:p>
            <a:r>
              <a:rPr lang="en-US" sz="3200"/>
              <a:t>Montreal, QC</a:t>
            </a:r>
          </a:p>
        </p:txBody>
      </p:sp>
    </p:spTree>
    <p:extLst>
      <p:ext uri="{BB962C8B-B14F-4D97-AF65-F5344CB8AC3E}">
        <p14:creationId xmlns:p14="http://schemas.microsoft.com/office/powerpoint/2010/main" val="1059308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419449" y="5968512"/>
            <a:ext cx="8216062" cy="246186"/>
          </a:xfrm>
          <a:prstGeom prst="rect">
            <a:avLst/>
          </a:prstGeom>
        </p:spPr>
        <p:txBody>
          <a:bodyPr wrap="square">
            <a:spAutoFit/>
          </a:bodyPr>
          <a:lstStyle/>
          <a:p>
            <a:pPr defTabSz="914225"/>
            <a:r>
              <a:rPr lang="en-US" sz="980" kern="0">
                <a:solidFill>
                  <a:sysClr val="windowText" lastClr="000000"/>
                </a:solidFill>
              </a:rPr>
              <a:t>Courtesy: Steve </a:t>
            </a:r>
            <a:r>
              <a:rPr lang="en-US" sz="980" kern="0" err="1">
                <a:solidFill>
                  <a:sysClr val="windowText" lastClr="000000"/>
                </a:solidFill>
              </a:rPr>
              <a:t>Geringer</a:t>
            </a:r>
            <a:r>
              <a:rPr lang="en-US" sz="980" kern="0">
                <a:solidFill>
                  <a:sysClr val="windowText" lastClr="000000"/>
                </a:solidFill>
              </a:rPr>
              <a:t>. http://www.anlytcs.com/2014/01/data-science-venn-diagram-v20.html</a:t>
            </a:r>
          </a:p>
        </p:txBody>
      </p:sp>
      <p:pic>
        <p:nvPicPr>
          <p:cNvPr id="2050" name="Picture 2" descr="Image result for comic data scientists computer science statist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537" y="487"/>
            <a:ext cx="11929488" cy="60508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94537" y="6091605"/>
            <a:ext cx="10159481" cy="271554"/>
          </a:xfrm>
          <a:prstGeom prst="rect">
            <a:avLst/>
          </a:prstGeom>
          <a:noFill/>
        </p:spPr>
        <p:txBody>
          <a:bodyPr wrap="square" rtlCol="0">
            <a:spAutoFit/>
          </a:bodyPr>
          <a:lstStyle/>
          <a:p>
            <a:r>
              <a:rPr lang="en-US" sz="1176"/>
              <a:t>Source: http://berkeleysciencereview.com/how-to-become-a-data-scientist-before-you-graduate/</a:t>
            </a:r>
          </a:p>
        </p:txBody>
      </p:sp>
    </p:spTree>
    <p:extLst>
      <p:ext uri="{BB962C8B-B14F-4D97-AF65-F5344CB8AC3E}">
        <p14:creationId xmlns:p14="http://schemas.microsoft.com/office/powerpoint/2010/main" val="2348303021"/>
      </p:ext>
    </p:extLst>
  </p:cSld>
  <p:clrMapOvr>
    <a:overrideClrMapping bg1="lt1" tx1="dk1" bg2="lt2" tx2="dk2" accent1="accent1" accent2="accent2" accent3="accent3" accent4="accent4" accent5="accent5" accent6="accent6" hlink="hlink" folHlink="folHlink"/>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2931998" y="1190045"/>
            <a:ext cx="6097704" cy="4709608"/>
          </a:xfrm>
          <a:prstGeom prst="rect">
            <a:avLst/>
          </a:prstGeom>
        </p:spPr>
      </p:pic>
      <p:sp>
        <p:nvSpPr>
          <p:cNvPr id="4" name="Rectangle 3"/>
          <p:cNvSpPr/>
          <p:nvPr/>
        </p:nvSpPr>
        <p:spPr>
          <a:xfrm>
            <a:off x="77148" y="5899653"/>
            <a:ext cx="3617785" cy="374793"/>
          </a:xfrm>
          <a:prstGeom prst="rect">
            <a:avLst/>
          </a:prstGeom>
        </p:spPr>
        <p:txBody>
          <a:bodyPr wrap="none">
            <a:spAutoFit/>
          </a:bodyPr>
          <a:lstStyle/>
          <a:p>
            <a:pPr defTabSz="914225"/>
            <a:r>
              <a:rPr lang="en-US" kern="0">
                <a:latin typeface="Calibri" panose="020F0502020204030204" pitchFamily="34" charset="0"/>
              </a:rPr>
              <a:t>Source: </a:t>
            </a:r>
            <a:r>
              <a:rPr lang="en-US" kern="0">
                <a:latin typeface="Calibri" panose="020F0502020204030204" pitchFamily="34" charset="0"/>
                <a:hlinkClick r:id="rId5"/>
              </a:rPr>
              <a:t>KDD Nuggets</a:t>
            </a:r>
            <a:r>
              <a:rPr lang="en-US" kern="0">
                <a:latin typeface="Calibri" panose="020F0502020204030204" pitchFamily="34" charset="0"/>
              </a:rPr>
              <a:t>, October 2014</a:t>
            </a:r>
            <a:endParaRPr lang="en-US" kern="0"/>
          </a:p>
        </p:txBody>
      </p:sp>
      <p:sp>
        <p:nvSpPr>
          <p:cNvPr id="6" name="Rectangle 5">
            <a:extLst>
              <a:ext uri="{FF2B5EF4-FFF2-40B4-BE49-F238E27FC236}">
                <a16:creationId xmlns:a16="http://schemas.microsoft.com/office/drawing/2014/main" id="{1AA6B5FD-D2E4-4B51-996E-D85888CBA3A4}"/>
              </a:ext>
            </a:extLst>
          </p:cNvPr>
          <p:cNvSpPr/>
          <p:nvPr/>
        </p:nvSpPr>
        <p:spPr bwMode="auto">
          <a:xfrm flipV="1">
            <a:off x="0" y="0"/>
            <a:ext cx="12192000" cy="1102954"/>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7" name="Title 2">
            <a:extLst>
              <a:ext uri="{FF2B5EF4-FFF2-40B4-BE49-F238E27FC236}">
                <a16:creationId xmlns:a16="http://schemas.microsoft.com/office/drawing/2014/main" id="{1AFDC190-3DB4-4B78-9843-2A2B26128F96}"/>
              </a:ext>
            </a:extLst>
          </p:cNvPr>
          <p:cNvSpPr txBox="1">
            <a:spLocks/>
          </p:cNvSpPr>
          <p:nvPr/>
        </p:nvSpPr>
        <p:spPr>
          <a:xfrm>
            <a:off x="204788" y="225246"/>
            <a:ext cx="11672887" cy="652462"/>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000" b="1">
                <a:solidFill>
                  <a:schemeClr val="bg1"/>
                </a:solidFill>
              </a:rPr>
              <a:t>What Is THE Standard Process for Data Science?</a:t>
            </a:r>
          </a:p>
        </p:txBody>
      </p:sp>
    </p:spTree>
    <p:extLst>
      <p:ext uri="{BB962C8B-B14F-4D97-AF65-F5344CB8AC3E}">
        <p14:creationId xmlns:p14="http://schemas.microsoft.com/office/powerpoint/2010/main" val="2896238626"/>
      </p:ext>
    </p:extLst>
  </p:cSld>
  <p:clrMapOvr>
    <a:overrideClrMapping bg1="lt1" tx1="dk1" bg2="lt2" tx2="dk2" accent1="accent1" accent2="accent2" accent3="accent3" accent4="accent4" accent5="accent5" accent6="accent6" hlink="hlink" folHlink="folHlink"/>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130750" y="189605"/>
            <a:ext cx="6400965" cy="6478789"/>
          </a:xfrm>
          <a:prstGeom prst="rect">
            <a:avLst/>
          </a:prstGeom>
        </p:spPr>
      </p:pic>
      <p:sp>
        <p:nvSpPr>
          <p:cNvPr id="3" name="Rectangle 2">
            <a:extLst>
              <a:ext uri="{FF2B5EF4-FFF2-40B4-BE49-F238E27FC236}">
                <a16:creationId xmlns:a16="http://schemas.microsoft.com/office/drawing/2014/main" id="{2716AD44-CB45-4224-8B06-9187D2FD9D42}"/>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4" name="Rectangle 3">
            <a:extLst>
              <a:ext uri="{FF2B5EF4-FFF2-40B4-BE49-F238E27FC236}">
                <a16:creationId xmlns:a16="http://schemas.microsoft.com/office/drawing/2014/main" id="{E5DA0537-2BED-42CB-985A-11BB5BB859BF}"/>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5" name="Rectangle 4">
            <a:extLst>
              <a:ext uri="{FF2B5EF4-FFF2-40B4-BE49-F238E27FC236}">
                <a16:creationId xmlns:a16="http://schemas.microsoft.com/office/drawing/2014/main" id="{F94BA1F6-D639-4BA0-B3FB-6AAEB0B62FC2}"/>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6" name="Rectangle 5">
            <a:extLst>
              <a:ext uri="{FF2B5EF4-FFF2-40B4-BE49-F238E27FC236}">
                <a16:creationId xmlns:a16="http://schemas.microsoft.com/office/drawing/2014/main" id="{C6186EDA-09DB-4A4E-A45E-BF352A75CA6E}"/>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
        <p:nvSpPr>
          <p:cNvPr id="7" name="Rectangle 6">
            <a:extLst>
              <a:ext uri="{FF2B5EF4-FFF2-40B4-BE49-F238E27FC236}">
                <a16:creationId xmlns:a16="http://schemas.microsoft.com/office/drawing/2014/main" id="{52C854D7-945D-4BB7-B6E4-F59EAFC034FB}"/>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3888732"/>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67AAA3C-DB92-4519-AABA-5D0979E5D881}"/>
              </a:ext>
            </a:extLst>
          </p:cNvPr>
          <p:cNvGrpSpPr/>
          <p:nvPr/>
        </p:nvGrpSpPr>
        <p:grpSpPr>
          <a:xfrm>
            <a:off x="4478655" y="500063"/>
            <a:ext cx="3598546" cy="5963933"/>
            <a:chOff x="2373629" y="-58708"/>
            <a:chExt cx="4463223" cy="6875129"/>
          </a:xfrm>
        </p:grpSpPr>
        <mc:AlternateContent xmlns:mc="http://schemas.openxmlformats.org/markup-compatibility/2006" xmlns:am3d="http://schemas.microsoft.com/office/drawing/2017/model3d">
          <mc:Choice Requires="am3d">
            <p:graphicFrame>
              <p:nvGraphicFramePr>
                <p:cNvPr id="2" name="3D Model 1" descr="simple flower pot">
                  <a:extLst>
                    <a:ext uri="{FF2B5EF4-FFF2-40B4-BE49-F238E27FC236}">
                      <a16:creationId xmlns:a16="http://schemas.microsoft.com/office/drawing/2014/main" id="{0CEE96B7-53E8-4C1E-93A4-752D7C2A3BAB}"/>
                    </a:ext>
                  </a:extLst>
                </p:cNvPr>
                <p:cNvGraphicFramePr>
                  <a:graphicFrameLocks noChangeAspect="1"/>
                </p:cNvGraphicFramePr>
                <p:nvPr>
                  <p:extLst>
                    <p:ext uri="{D42A27DB-BD31-4B8C-83A1-F6EECF244321}">
                      <p14:modId xmlns:p14="http://schemas.microsoft.com/office/powerpoint/2010/main" val="22082980"/>
                    </p:ext>
                  </p:extLst>
                </p:nvPr>
              </p:nvGraphicFramePr>
              <p:xfrm>
                <a:off x="2373629" y="3721401"/>
                <a:ext cx="3247389" cy="3095020"/>
              </p:xfrm>
              <a:graphic>
                <a:graphicData uri="http://schemas.microsoft.com/office/drawing/2017/model3d">
                  <am3d:model3d r:embed="rId2">
                    <am3d:spPr>
                      <a:xfrm>
                        <a:off x="0" y="0"/>
                        <a:ext cx="2618260" cy="2684821"/>
                      </a:xfrm>
                      <a:prstGeom prst="rect">
                        <a:avLst/>
                      </a:prstGeom>
                    </am3d:spPr>
                    <am3d:camera>
                      <am3d:pos x="0" y="0" z="76313730"/>
                      <am3d:up dx="0" dy="36000000" dz="0"/>
                      <am3d:lookAt x="0" y="0" z="0"/>
                      <am3d:perspective fov="2700000"/>
                    </am3d:camera>
                    <am3d:trans>
                      <am3d:meterPerModelUnit n="1693658" d="1000000"/>
                      <am3d:preTrans dx="0" dy="355047" dz="-15608814"/>
                      <am3d:scale>
                        <am3d:sx n="1000000" d="1000000"/>
                        <am3d:sy n="1000000" d="1000000"/>
                        <am3d:sz n="1000000" d="1000000"/>
                      </am3d:scale>
                      <am3d:rot ax="3467723" ay="3889687" az="3309863"/>
                      <am3d:postTrans dx="0" dy="0" dz="0"/>
                    </am3d:trans>
                    <am3d:attrSrcUrl r:id="rId3"/>
                    <am3d:raster rName="Office3DRenderer" rVer="16.0.8326">
                      <am3d:blip r:embed="rId4"/>
                    </am3d:raster>
                    <am3d:objViewport viewportSz="436888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3D Model 1" descr="simple flower pot">
                  <a:extLst>
                    <a:ext uri="{FF2B5EF4-FFF2-40B4-BE49-F238E27FC236}">
                      <a16:creationId xmlns:a16="http://schemas.microsoft.com/office/drawing/2014/main" id="{0CEE96B7-53E8-4C1E-93A4-752D7C2A3BAB}"/>
                    </a:ext>
                  </a:extLst>
                </p:cNvPr>
                <p:cNvPicPr>
                  <a:picLocks noGrp="1" noRot="1" noChangeAspect="1" noMove="1" noResize="1" noEditPoints="1" noAdjustHandles="1" noChangeArrowheads="1" noChangeShapeType="1" noCrop="1"/>
                </p:cNvPicPr>
                <p:nvPr/>
              </p:nvPicPr>
              <p:blipFill>
                <a:blip r:embed="rId5"/>
                <a:stretch>
                  <a:fillRect/>
                </a:stretch>
              </p:blipFill>
              <p:spPr>
                <a:xfrm>
                  <a:off x="4478655" y="3779175"/>
                  <a:ext cx="2618260" cy="2684821"/>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96249C00-02E1-446E-8936-42C982BD1EE6}"/>
                    </a:ext>
                  </a:extLst>
                </p14:cNvPr>
                <p14:cNvContentPartPr/>
                <p14:nvPr/>
              </p14:nvContentPartPr>
              <p14:xfrm>
                <a:off x="4266092" y="-58708"/>
                <a:ext cx="2570760" cy="2403000"/>
              </p14:xfrm>
            </p:contentPart>
          </mc:Choice>
          <mc:Fallback xmlns="">
            <p:pic>
              <p:nvPicPr>
                <p:cNvPr id="19" name="Ink 18">
                  <a:extLst>
                    <a:ext uri="{FF2B5EF4-FFF2-40B4-BE49-F238E27FC236}">
                      <a16:creationId xmlns:a16="http://schemas.microsoft.com/office/drawing/2014/main" id="{96249C00-02E1-446E-8936-42C982BD1EE6}"/>
                    </a:ext>
                  </a:extLst>
                </p:cNvPr>
                <p:cNvPicPr/>
                <p:nvPr/>
              </p:nvPicPr>
              <p:blipFill>
                <a:blip r:embed="rId7"/>
                <a:stretch>
                  <a:fillRect/>
                </a:stretch>
              </p:blipFill>
              <p:spPr>
                <a:xfrm>
                  <a:off x="4243769" y="-79459"/>
                  <a:ext cx="2614960" cy="2444088"/>
                </a:xfrm>
                <a:prstGeom prst="rect">
                  <a:avLst/>
                </a:prstGeom>
              </p:spPr>
            </p:pic>
          </mc:Fallback>
        </mc:AlternateContent>
        <p:grpSp>
          <p:nvGrpSpPr>
            <p:cNvPr id="3" name="Group 2">
              <a:extLst>
                <a:ext uri="{FF2B5EF4-FFF2-40B4-BE49-F238E27FC236}">
                  <a16:creationId xmlns:a16="http://schemas.microsoft.com/office/drawing/2014/main" id="{10E47F10-00EB-4577-984B-72044C9BBD84}"/>
                </a:ext>
              </a:extLst>
            </p:cNvPr>
            <p:cNvGrpSpPr/>
            <p:nvPr/>
          </p:nvGrpSpPr>
          <p:grpSpPr>
            <a:xfrm>
              <a:off x="4933989" y="504533"/>
              <a:ext cx="1134485" cy="1156545"/>
              <a:chOff x="3029210" y="223284"/>
              <a:chExt cx="6289136" cy="6411432"/>
            </a:xfrm>
          </p:grpSpPr>
          <p:pic>
            <p:nvPicPr>
              <p:cNvPr id="4" name="Picture 3">
                <a:extLst>
                  <a:ext uri="{FF2B5EF4-FFF2-40B4-BE49-F238E27FC236}">
                    <a16:creationId xmlns:a16="http://schemas.microsoft.com/office/drawing/2014/main" id="{9849FB4C-E84D-40EE-B4CF-EF6E213A1AE9}"/>
                  </a:ext>
                </a:extLst>
              </p:cNvPr>
              <p:cNvPicPr>
                <a:picLocks noChangeAspect="1"/>
              </p:cNvPicPr>
              <p:nvPr/>
            </p:nvPicPr>
            <p:blipFill rotWithShape="1">
              <a:blip r:embed="rId8"/>
              <a:srcRect l="1320" r="332"/>
              <a:stretch/>
            </p:blipFill>
            <p:spPr>
              <a:xfrm>
                <a:off x="3029210" y="223284"/>
                <a:ext cx="6289136" cy="6411432"/>
              </a:xfrm>
              <a:prstGeom prst="ellipse">
                <a:avLst/>
              </a:prstGeom>
            </p:spPr>
          </p:pic>
          <p:sp>
            <p:nvSpPr>
              <p:cNvPr id="5" name="Freeform: Shape 4">
                <a:extLst>
                  <a:ext uri="{FF2B5EF4-FFF2-40B4-BE49-F238E27FC236}">
                    <a16:creationId xmlns:a16="http://schemas.microsoft.com/office/drawing/2014/main" id="{2DFF9DCE-2285-471E-AC0A-DD3A3BD07BFF}"/>
                  </a:ext>
                </a:extLst>
              </p:cNvPr>
              <p:cNvSpPr/>
              <p:nvPr/>
            </p:nvSpPr>
            <p:spPr>
              <a:xfrm>
                <a:off x="5146158" y="2647507"/>
                <a:ext cx="1850065" cy="1956391"/>
              </a:xfrm>
              <a:custGeom>
                <a:avLst/>
                <a:gdLst>
                  <a:gd name="connsiteX0" fmla="*/ 701749 w 1850065"/>
                  <a:gd name="connsiteY0" fmla="*/ 0 h 1956391"/>
                  <a:gd name="connsiteX1" fmla="*/ 1435395 w 1850065"/>
                  <a:gd name="connsiteY1" fmla="*/ 116958 h 1956391"/>
                  <a:gd name="connsiteX2" fmla="*/ 1765005 w 1850065"/>
                  <a:gd name="connsiteY2" fmla="*/ 393405 h 1956391"/>
                  <a:gd name="connsiteX3" fmla="*/ 1850065 w 1850065"/>
                  <a:gd name="connsiteY3" fmla="*/ 946298 h 1956391"/>
                  <a:gd name="connsiteX4" fmla="*/ 1679944 w 1850065"/>
                  <a:gd name="connsiteY4" fmla="*/ 1594884 h 1956391"/>
                  <a:gd name="connsiteX5" fmla="*/ 1222744 w 1850065"/>
                  <a:gd name="connsiteY5" fmla="*/ 1956391 h 1956391"/>
                  <a:gd name="connsiteX6" fmla="*/ 233916 w 1850065"/>
                  <a:gd name="connsiteY6" fmla="*/ 1892595 h 1956391"/>
                  <a:gd name="connsiteX7" fmla="*/ 0 w 1850065"/>
                  <a:gd name="connsiteY7" fmla="*/ 808074 h 1956391"/>
                  <a:gd name="connsiteX8" fmla="*/ 21265 w 1850065"/>
                  <a:gd name="connsiteY8" fmla="*/ 691116 h 1956391"/>
                  <a:gd name="connsiteX9" fmla="*/ 106326 w 1850065"/>
                  <a:gd name="connsiteY9" fmla="*/ 95693 h 1956391"/>
                  <a:gd name="connsiteX10" fmla="*/ 191386 w 1850065"/>
                  <a:gd name="connsiteY10" fmla="*/ 63795 h 1956391"/>
                  <a:gd name="connsiteX11" fmla="*/ 701749 w 1850065"/>
                  <a:gd name="connsiteY11" fmla="*/ 0 h 195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0065" h="1956391">
                    <a:moveTo>
                      <a:pt x="701749" y="0"/>
                    </a:moveTo>
                    <a:lnTo>
                      <a:pt x="1435395" y="116958"/>
                    </a:lnTo>
                    <a:lnTo>
                      <a:pt x="1765005" y="393405"/>
                    </a:lnTo>
                    <a:lnTo>
                      <a:pt x="1850065" y="946298"/>
                    </a:lnTo>
                    <a:lnTo>
                      <a:pt x="1679944" y="1594884"/>
                    </a:lnTo>
                    <a:lnTo>
                      <a:pt x="1222744" y="1956391"/>
                    </a:lnTo>
                    <a:lnTo>
                      <a:pt x="233916" y="1892595"/>
                    </a:lnTo>
                    <a:lnTo>
                      <a:pt x="0" y="808074"/>
                    </a:lnTo>
                    <a:lnTo>
                      <a:pt x="21265" y="691116"/>
                    </a:lnTo>
                    <a:lnTo>
                      <a:pt x="106326" y="95693"/>
                    </a:lnTo>
                    <a:lnTo>
                      <a:pt x="191386" y="63795"/>
                    </a:lnTo>
                    <a:lnTo>
                      <a:pt x="701749"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BB476B28-8052-4CA0-BDE1-D9408AD95078}"/>
                </a:ext>
              </a:extLst>
            </p:cNvPr>
            <p:cNvSpPr txBox="1"/>
            <p:nvPr/>
          </p:nvSpPr>
          <p:spPr>
            <a:xfrm>
              <a:off x="2914213" y="3880783"/>
              <a:ext cx="2884269" cy="1169084"/>
            </a:xfrm>
            <a:prstGeom prst="rect">
              <a:avLst/>
            </a:prstGeom>
            <a:noFill/>
          </p:spPr>
          <p:txBody>
            <a:bodyPr wrap="square" rtlCol="0">
              <a:prstTxWarp prst="textArchDown">
                <a:avLst>
                  <a:gd name="adj" fmla="val 1697106"/>
                </a:avLst>
              </a:prstTxWarp>
              <a:spAutoFit/>
            </a:bodyPr>
            <a:lstStyle/>
            <a:p>
              <a:r>
                <a:rPr lang="en-US" sz="4800">
                  <a:solidFill>
                    <a:schemeClr val="accent1"/>
                  </a:solidFill>
                </a:rPr>
                <a:t>  Data</a:t>
              </a:r>
            </a:p>
          </p:txBody>
        </p:sp>
        <mc:AlternateContent xmlns:mc="http://schemas.openxmlformats.org/markup-compatibility/2006" xmlns:p14="http://schemas.microsoft.com/office/powerpoint/2010/main" xmlns:aink="http://schemas.microsoft.com/office/drawing/2016/ink">
          <mc:Choice Requires="p14 aink">
            <p:contentPart p14:bwMode="auto" r:id="rId9">
              <p14:nvContentPartPr>
                <p14:cNvPr id="21" name="Ink 20">
                  <a:extLst>
                    <a:ext uri="{FF2B5EF4-FFF2-40B4-BE49-F238E27FC236}">
                      <a16:creationId xmlns:a16="http://schemas.microsoft.com/office/drawing/2014/main" id="{7C175D51-F259-49AF-965A-C68DF76533B2}"/>
                    </a:ext>
                  </a:extLst>
                </p14:cNvPr>
                <p14:cNvContentPartPr/>
                <p14:nvPr/>
              </p14:nvContentPartPr>
              <p14:xfrm>
                <a:off x="3292652" y="4174892"/>
                <a:ext cx="1742400" cy="284760"/>
              </p14:xfrm>
            </p:contentPart>
          </mc:Choice>
          <mc:Fallback xmlns="">
            <p:pic>
              <p:nvPicPr>
                <p:cNvPr id="21" name="Ink 20">
                  <a:extLst>
                    <a:ext uri="{FF2B5EF4-FFF2-40B4-BE49-F238E27FC236}">
                      <a16:creationId xmlns:a16="http://schemas.microsoft.com/office/drawing/2014/main" id="{7C175D51-F259-49AF-965A-C68DF76533B2}"/>
                    </a:ext>
                  </a:extLst>
                </p:cNvPr>
                <p:cNvPicPr/>
                <p:nvPr/>
              </p:nvPicPr>
              <p:blipFill>
                <a:blip r:embed="rId10"/>
                <a:stretch>
                  <a:fillRect/>
                </a:stretch>
              </p:blipFill>
              <p:spPr>
                <a:xfrm>
                  <a:off x="3270325" y="4154167"/>
                  <a:ext cx="1786607" cy="32579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Ink 19">
                  <a:extLst>
                    <a:ext uri="{FF2B5EF4-FFF2-40B4-BE49-F238E27FC236}">
                      <a16:creationId xmlns:a16="http://schemas.microsoft.com/office/drawing/2014/main" id="{94AE2AED-EC5D-4D13-B565-99ADD8D34E61}"/>
                    </a:ext>
                  </a:extLst>
                </p14:cNvPr>
                <p14:cNvContentPartPr/>
                <p14:nvPr/>
              </p14:nvContentPartPr>
              <p14:xfrm>
                <a:off x="3104732" y="1992932"/>
                <a:ext cx="1668600" cy="2177640"/>
              </p14:xfrm>
            </p:contentPart>
          </mc:Choice>
          <mc:Fallback xmlns="">
            <p:pic>
              <p:nvPicPr>
                <p:cNvPr id="20" name="Ink 19">
                  <a:extLst>
                    <a:ext uri="{FF2B5EF4-FFF2-40B4-BE49-F238E27FC236}">
                      <a16:creationId xmlns:a16="http://schemas.microsoft.com/office/drawing/2014/main" id="{94AE2AED-EC5D-4D13-B565-99ADD8D34E61}"/>
                    </a:ext>
                  </a:extLst>
                </p:cNvPr>
                <p:cNvPicPr/>
                <p:nvPr/>
              </p:nvPicPr>
              <p:blipFill>
                <a:blip r:embed="rId12"/>
                <a:stretch>
                  <a:fillRect/>
                </a:stretch>
              </p:blipFill>
              <p:spPr>
                <a:xfrm>
                  <a:off x="3082407" y="1972181"/>
                  <a:ext cx="1712804" cy="2218728"/>
                </a:xfrm>
                <a:prstGeom prst="rect">
                  <a:avLst/>
                </a:prstGeom>
              </p:spPr>
            </p:pic>
          </mc:Fallback>
        </mc:AlternateContent>
      </p:grpSp>
    </p:spTree>
    <p:extLst>
      <p:ext uri="{BB962C8B-B14F-4D97-AF65-F5344CB8AC3E}">
        <p14:creationId xmlns:p14="http://schemas.microsoft.com/office/powerpoint/2010/main" val="1217589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6D40CB6-9C89-41EB-A0E6-D6DA94A3A964}"/>
              </a:ext>
            </a:extLst>
          </p:cNvPr>
          <p:cNvGrpSpPr/>
          <p:nvPr/>
        </p:nvGrpSpPr>
        <p:grpSpPr>
          <a:xfrm>
            <a:off x="4208708" y="523875"/>
            <a:ext cx="4149479" cy="5925832"/>
            <a:chOff x="3708646" y="-586092"/>
            <a:chExt cx="5128456" cy="7269162"/>
          </a:xfrm>
        </p:grpSpPr>
        <mc:AlternateContent xmlns:mc="http://schemas.openxmlformats.org/markup-compatibility/2006" xmlns:p14="http://schemas.microsoft.com/office/powerpoint/2010/main">
          <mc:Choice Requires="p14">
            <p:contentPart p14:bwMode="auto" r:id="rId3">
              <p14:nvContentPartPr>
                <p14:cNvPr id="57" name="Ink 56">
                  <a:extLst>
                    <a:ext uri="{FF2B5EF4-FFF2-40B4-BE49-F238E27FC236}">
                      <a16:creationId xmlns:a16="http://schemas.microsoft.com/office/drawing/2014/main" id="{468331A3-B2D2-4EFE-AE87-A568EFA9E561}"/>
                    </a:ext>
                  </a:extLst>
                </p14:cNvPr>
                <p14:cNvContentPartPr/>
                <p14:nvPr/>
              </p14:nvContentPartPr>
              <p14:xfrm>
                <a:off x="3708646" y="-586092"/>
                <a:ext cx="2286000" cy="2512800"/>
              </p14:xfrm>
            </p:contentPart>
          </mc:Choice>
          <mc:Fallback xmlns="">
            <p:pic>
              <p:nvPicPr>
                <p:cNvPr id="57" name="Ink 56">
                  <a:extLst>
                    <a:ext uri="{FF2B5EF4-FFF2-40B4-BE49-F238E27FC236}">
                      <a16:creationId xmlns:a16="http://schemas.microsoft.com/office/drawing/2014/main" id="{468331A3-B2D2-4EFE-AE87-A568EFA9E561}"/>
                    </a:ext>
                  </a:extLst>
                </p:cNvPr>
                <p:cNvPicPr/>
                <p:nvPr/>
              </p:nvPicPr>
              <p:blipFill>
                <a:blip r:embed="rId4"/>
                <a:stretch>
                  <a:fillRect/>
                </a:stretch>
              </p:blipFill>
              <p:spPr>
                <a:xfrm>
                  <a:off x="3686400" y="-608173"/>
                  <a:ext cx="2330047" cy="2556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9" name="Ink 18">
                  <a:extLst>
                    <a:ext uri="{FF2B5EF4-FFF2-40B4-BE49-F238E27FC236}">
                      <a16:creationId xmlns:a16="http://schemas.microsoft.com/office/drawing/2014/main" id="{96249C00-02E1-446E-8936-42C982BD1EE6}"/>
                    </a:ext>
                  </a:extLst>
                </p14:cNvPr>
                <p14:cNvContentPartPr/>
                <p14:nvPr/>
              </p14:nvContentPartPr>
              <p14:xfrm>
                <a:off x="6266342" y="-192059"/>
                <a:ext cx="2570760" cy="2403000"/>
              </p14:xfrm>
            </p:contentPart>
          </mc:Choice>
          <mc:Fallback xmlns="">
            <p:pic>
              <p:nvPicPr>
                <p:cNvPr id="19" name="Ink 18">
                  <a:extLst>
                    <a:ext uri="{FF2B5EF4-FFF2-40B4-BE49-F238E27FC236}">
                      <a16:creationId xmlns:a16="http://schemas.microsoft.com/office/drawing/2014/main" id="{96249C00-02E1-446E-8936-42C982BD1EE6}"/>
                    </a:ext>
                  </a:extLst>
                </p:cNvPr>
                <p:cNvPicPr/>
                <p:nvPr/>
              </p:nvPicPr>
              <p:blipFill>
                <a:blip r:embed="rId6"/>
                <a:stretch>
                  <a:fillRect/>
                </a:stretch>
              </p:blipFill>
              <p:spPr>
                <a:xfrm>
                  <a:off x="6244096" y="-214137"/>
                  <a:ext cx="2614807" cy="2446715"/>
                </a:xfrm>
                <a:prstGeom prst="rect">
                  <a:avLst/>
                </a:prstGeom>
              </p:spPr>
            </p:pic>
          </mc:Fallback>
        </mc:AlternateContent>
        <p:grpSp>
          <p:nvGrpSpPr>
            <p:cNvPr id="3" name="Group 2">
              <a:extLst>
                <a:ext uri="{FF2B5EF4-FFF2-40B4-BE49-F238E27FC236}">
                  <a16:creationId xmlns:a16="http://schemas.microsoft.com/office/drawing/2014/main" id="{10E47F10-00EB-4577-984B-72044C9BBD84}"/>
                </a:ext>
              </a:extLst>
            </p:cNvPr>
            <p:cNvGrpSpPr/>
            <p:nvPr/>
          </p:nvGrpSpPr>
          <p:grpSpPr>
            <a:xfrm>
              <a:off x="6934239" y="371182"/>
              <a:ext cx="1134485" cy="1156545"/>
              <a:chOff x="3029210" y="223284"/>
              <a:chExt cx="6289136" cy="6411432"/>
            </a:xfrm>
          </p:grpSpPr>
          <p:pic>
            <p:nvPicPr>
              <p:cNvPr id="4" name="Picture 3">
                <a:extLst>
                  <a:ext uri="{FF2B5EF4-FFF2-40B4-BE49-F238E27FC236}">
                    <a16:creationId xmlns:a16="http://schemas.microsoft.com/office/drawing/2014/main" id="{9849FB4C-E84D-40EE-B4CF-EF6E213A1AE9}"/>
                  </a:ext>
                </a:extLst>
              </p:cNvPr>
              <p:cNvPicPr>
                <a:picLocks noChangeAspect="1"/>
              </p:cNvPicPr>
              <p:nvPr/>
            </p:nvPicPr>
            <p:blipFill rotWithShape="1">
              <a:blip r:embed="rId7"/>
              <a:srcRect l="1320" r="332"/>
              <a:stretch/>
            </p:blipFill>
            <p:spPr>
              <a:xfrm>
                <a:off x="3029210" y="223284"/>
                <a:ext cx="6289136" cy="6411432"/>
              </a:xfrm>
              <a:prstGeom prst="ellipse">
                <a:avLst/>
              </a:prstGeom>
            </p:spPr>
          </p:pic>
          <p:sp>
            <p:nvSpPr>
              <p:cNvPr id="5" name="Freeform: Shape 4">
                <a:extLst>
                  <a:ext uri="{FF2B5EF4-FFF2-40B4-BE49-F238E27FC236}">
                    <a16:creationId xmlns:a16="http://schemas.microsoft.com/office/drawing/2014/main" id="{2DFF9DCE-2285-471E-AC0A-DD3A3BD07BFF}"/>
                  </a:ext>
                </a:extLst>
              </p:cNvPr>
              <p:cNvSpPr/>
              <p:nvPr/>
            </p:nvSpPr>
            <p:spPr>
              <a:xfrm>
                <a:off x="5146158" y="2647507"/>
                <a:ext cx="1850065" cy="1956391"/>
              </a:xfrm>
              <a:custGeom>
                <a:avLst/>
                <a:gdLst>
                  <a:gd name="connsiteX0" fmla="*/ 701749 w 1850065"/>
                  <a:gd name="connsiteY0" fmla="*/ 0 h 1956391"/>
                  <a:gd name="connsiteX1" fmla="*/ 1435395 w 1850065"/>
                  <a:gd name="connsiteY1" fmla="*/ 116958 h 1956391"/>
                  <a:gd name="connsiteX2" fmla="*/ 1765005 w 1850065"/>
                  <a:gd name="connsiteY2" fmla="*/ 393405 h 1956391"/>
                  <a:gd name="connsiteX3" fmla="*/ 1850065 w 1850065"/>
                  <a:gd name="connsiteY3" fmla="*/ 946298 h 1956391"/>
                  <a:gd name="connsiteX4" fmla="*/ 1679944 w 1850065"/>
                  <a:gd name="connsiteY4" fmla="*/ 1594884 h 1956391"/>
                  <a:gd name="connsiteX5" fmla="*/ 1222744 w 1850065"/>
                  <a:gd name="connsiteY5" fmla="*/ 1956391 h 1956391"/>
                  <a:gd name="connsiteX6" fmla="*/ 233916 w 1850065"/>
                  <a:gd name="connsiteY6" fmla="*/ 1892595 h 1956391"/>
                  <a:gd name="connsiteX7" fmla="*/ 0 w 1850065"/>
                  <a:gd name="connsiteY7" fmla="*/ 808074 h 1956391"/>
                  <a:gd name="connsiteX8" fmla="*/ 21265 w 1850065"/>
                  <a:gd name="connsiteY8" fmla="*/ 691116 h 1956391"/>
                  <a:gd name="connsiteX9" fmla="*/ 106326 w 1850065"/>
                  <a:gd name="connsiteY9" fmla="*/ 95693 h 1956391"/>
                  <a:gd name="connsiteX10" fmla="*/ 191386 w 1850065"/>
                  <a:gd name="connsiteY10" fmla="*/ 63795 h 1956391"/>
                  <a:gd name="connsiteX11" fmla="*/ 701749 w 1850065"/>
                  <a:gd name="connsiteY11" fmla="*/ 0 h 195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0065" h="1956391">
                    <a:moveTo>
                      <a:pt x="701749" y="0"/>
                    </a:moveTo>
                    <a:lnTo>
                      <a:pt x="1435395" y="116958"/>
                    </a:lnTo>
                    <a:lnTo>
                      <a:pt x="1765005" y="393405"/>
                    </a:lnTo>
                    <a:lnTo>
                      <a:pt x="1850065" y="946298"/>
                    </a:lnTo>
                    <a:lnTo>
                      <a:pt x="1679944" y="1594884"/>
                    </a:lnTo>
                    <a:lnTo>
                      <a:pt x="1222744" y="1956391"/>
                    </a:lnTo>
                    <a:lnTo>
                      <a:pt x="233916" y="1892595"/>
                    </a:lnTo>
                    <a:lnTo>
                      <a:pt x="0" y="808074"/>
                    </a:lnTo>
                    <a:lnTo>
                      <a:pt x="21265" y="691116"/>
                    </a:lnTo>
                    <a:lnTo>
                      <a:pt x="106326" y="95693"/>
                    </a:lnTo>
                    <a:lnTo>
                      <a:pt x="191386" y="63795"/>
                    </a:lnTo>
                    <a:lnTo>
                      <a:pt x="701749"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F65B63F3-4661-44F6-BDFE-C43F94F6AACE}"/>
                </a:ext>
              </a:extLst>
            </p:cNvPr>
            <p:cNvGrpSpPr/>
            <p:nvPr/>
          </p:nvGrpSpPr>
          <p:grpSpPr>
            <a:xfrm>
              <a:off x="4373879" y="1859581"/>
              <a:ext cx="3247389" cy="4823489"/>
              <a:chOff x="2135504" y="3226419"/>
              <a:chExt cx="3247389" cy="4823489"/>
            </a:xfrm>
          </p:grpSpPr>
          <mc:AlternateContent xmlns:mc="http://schemas.openxmlformats.org/markup-compatibility/2006" xmlns:am3d="http://schemas.microsoft.com/office/drawing/2017/model3d">
            <mc:Choice Requires="am3d">
              <p:graphicFrame>
                <p:nvGraphicFramePr>
                  <p:cNvPr id="2" name="3D Model 1" descr="simple flower pot">
                    <a:extLst>
                      <a:ext uri="{FF2B5EF4-FFF2-40B4-BE49-F238E27FC236}">
                        <a16:creationId xmlns:a16="http://schemas.microsoft.com/office/drawing/2014/main" id="{0CEE96B7-53E8-4C1E-93A4-752D7C2A3BAB}"/>
                      </a:ext>
                    </a:extLst>
                  </p:cNvPr>
                  <p:cNvGraphicFramePr>
                    <a:graphicFrameLocks noChangeAspect="1"/>
                  </p:cNvGraphicFramePr>
                  <p:nvPr/>
                </p:nvGraphicFramePr>
                <p:xfrm>
                  <a:off x="2135504" y="4954888"/>
                  <a:ext cx="3247389" cy="3095020"/>
                </p:xfrm>
                <a:graphic>
                  <a:graphicData uri="http://schemas.microsoft.com/office/drawing/2017/model3d">
                    <am3d:model3d r:embed="rId8">
                      <am3d:spPr>
                        <a:xfrm>
                          <a:off x="0" y="0"/>
                          <a:ext cx="2627491" cy="2523065"/>
                        </a:xfrm>
                        <a:prstGeom prst="rect">
                          <a:avLst/>
                        </a:prstGeom>
                      </am3d:spPr>
                      <am3d:camera>
                        <am3d:pos x="0" y="0" z="76313730"/>
                        <am3d:up dx="0" dy="36000000" dz="0"/>
                        <am3d:lookAt x="0" y="0" z="0"/>
                        <am3d:perspective fov="2700000"/>
                      </am3d:camera>
                      <am3d:trans>
                        <am3d:meterPerModelUnit n="1693658" d="1000000"/>
                        <am3d:preTrans dx="0" dy="355047" dz="-15608814"/>
                        <am3d:scale>
                          <am3d:sx n="1000000" d="1000000"/>
                          <am3d:sy n="1000000" d="1000000"/>
                          <am3d:sz n="1000000" d="1000000"/>
                        </am3d:scale>
                        <am3d:rot ax="3467723" ay="3889687" az="3309863"/>
                        <am3d:postTrans dx="0" dy="0" dz="0"/>
                      </am3d:trans>
                      <am3d:attrSrcUrl r:id="rId9"/>
                      <am3d:raster rName="Office3DRenderer" rVer="16.0.8326">
                        <am3d:blip r:embed="rId10"/>
                      </am3d:raster>
                      <am3d:objViewport viewportSz="425313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3D Model 1" descr="simple flower pot">
                    <a:extLst>
                      <a:ext uri="{FF2B5EF4-FFF2-40B4-BE49-F238E27FC236}">
                        <a16:creationId xmlns:a16="http://schemas.microsoft.com/office/drawing/2014/main" id="{0CEE96B7-53E8-4C1E-93A4-752D7C2A3BAB}"/>
                      </a:ext>
                    </a:extLst>
                  </p:cNvPr>
                  <p:cNvPicPr>
                    <a:picLocks noGrp="1" noRot="1" noChangeAspect="1" noMove="1" noResize="1" noEditPoints="1" noAdjustHandles="1" noChangeArrowheads="1" noChangeShapeType="1" noCrop="1"/>
                  </p:cNvPicPr>
                  <p:nvPr/>
                </p:nvPicPr>
                <p:blipFill>
                  <a:blip r:embed="rId11"/>
                  <a:stretch>
                    <a:fillRect/>
                  </a:stretch>
                </p:blipFill>
                <p:spPr>
                  <a:xfrm>
                    <a:off x="2135504" y="4954888"/>
                    <a:ext cx="3247389" cy="30950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Ink 19">
                    <a:extLst>
                      <a:ext uri="{FF2B5EF4-FFF2-40B4-BE49-F238E27FC236}">
                        <a16:creationId xmlns:a16="http://schemas.microsoft.com/office/drawing/2014/main" id="{94AE2AED-EC5D-4D13-B565-99ADD8D34E61}"/>
                      </a:ext>
                    </a:extLst>
                  </p14:cNvPr>
                  <p14:cNvContentPartPr/>
                  <p14:nvPr/>
                </p14:nvContentPartPr>
                <p14:xfrm>
                  <a:off x="2866607" y="3226419"/>
                  <a:ext cx="1668600" cy="2177640"/>
                </p14:xfrm>
              </p:contentPart>
            </mc:Choice>
            <mc:Fallback xmlns="">
              <p:pic>
                <p:nvPicPr>
                  <p:cNvPr id="20" name="Ink 19">
                    <a:extLst>
                      <a:ext uri="{FF2B5EF4-FFF2-40B4-BE49-F238E27FC236}">
                        <a16:creationId xmlns:a16="http://schemas.microsoft.com/office/drawing/2014/main" id="{94AE2AED-EC5D-4D13-B565-99ADD8D34E61}"/>
                      </a:ext>
                    </a:extLst>
                  </p:cNvPr>
                  <p:cNvPicPr/>
                  <p:nvPr/>
                </p:nvPicPr>
                <p:blipFill>
                  <a:blip r:embed="rId13"/>
                  <a:stretch>
                    <a:fillRect/>
                  </a:stretch>
                </p:blipFill>
                <p:spPr>
                  <a:xfrm>
                    <a:off x="2844359" y="3204338"/>
                    <a:ext cx="1712651" cy="2221361"/>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21" name="Ink 20">
                    <a:extLst>
                      <a:ext uri="{FF2B5EF4-FFF2-40B4-BE49-F238E27FC236}">
                        <a16:creationId xmlns:a16="http://schemas.microsoft.com/office/drawing/2014/main" id="{7C175D51-F259-49AF-965A-C68DF76533B2}"/>
                      </a:ext>
                    </a:extLst>
                  </p14:cNvPr>
                  <p14:cNvContentPartPr/>
                  <p14:nvPr/>
                </p14:nvContentPartPr>
                <p14:xfrm>
                  <a:off x="3054527" y="5408379"/>
                  <a:ext cx="1742400" cy="284760"/>
                </p14:xfrm>
              </p:contentPart>
            </mc:Choice>
            <mc:Fallback xmlns="">
              <p:pic>
                <p:nvPicPr>
                  <p:cNvPr id="21" name="Ink 20">
                    <a:extLst>
                      <a:ext uri="{FF2B5EF4-FFF2-40B4-BE49-F238E27FC236}">
                        <a16:creationId xmlns:a16="http://schemas.microsoft.com/office/drawing/2014/main" id="{7C175D51-F259-49AF-965A-C68DF76533B2}"/>
                      </a:ext>
                    </a:extLst>
                  </p:cNvPr>
                  <p:cNvPicPr/>
                  <p:nvPr/>
                </p:nvPicPr>
                <p:blipFill>
                  <a:blip r:embed="rId15"/>
                  <a:stretch>
                    <a:fillRect/>
                  </a:stretch>
                </p:blipFill>
                <p:spPr>
                  <a:xfrm>
                    <a:off x="3032274" y="5386339"/>
                    <a:ext cx="1786461" cy="328400"/>
                  </a:xfrm>
                  <a:prstGeom prst="rect">
                    <a:avLst/>
                  </a:prstGeom>
                </p:spPr>
              </p:pic>
            </mc:Fallback>
          </mc:AlternateContent>
        </p:grpSp>
        <p:sp>
          <p:nvSpPr>
            <p:cNvPr id="23" name="TextBox 22">
              <a:extLst>
                <a:ext uri="{FF2B5EF4-FFF2-40B4-BE49-F238E27FC236}">
                  <a16:creationId xmlns:a16="http://schemas.microsoft.com/office/drawing/2014/main" id="{BB476B28-8052-4CA0-BDE1-D9408AD95078}"/>
                </a:ext>
              </a:extLst>
            </p:cNvPr>
            <p:cNvSpPr txBox="1"/>
            <p:nvPr/>
          </p:nvSpPr>
          <p:spPr>
            <a:xfrm>
              <a:off x="4914463" y="3747432"/>
              <a:ext cx="2884269" cy="1169084"/>
            </a:xfrm>
            <a:prstGeom prst="rect">
              <a:avLst/>
            </a:prstGeom>
            <a:noFill/>
          </p:spPr>
          <p:txBody>
            <a:bodyPr wrap="square" rtlCol="0">
              <a:prstTxWarp prst="textArchDown">
                <a:avLst>
                  <a:gd name="adj" fmla="val 1697106"/>
                </a:avLst>
              </a:prstTxWarp>
              <a:spAutoFit/>
            </a:bodyPr>
            <a:lstStyle/>
            <a:p>
              <a:r>
                <a:rPr lang="en-US" sz="4800">
                  <a:solidFill>
                    <a:schemeClr val="accent1"/>
                  </a:solidFill>
                </a:rPr>
                <a:t>  Data</a:t>
              </a:r>
            </a:p>
          </p:txBody>
        </p:sp>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D7AF8264-6867-41F9-84CC-8796A90FDB48}"/>
                    </a:ext>
                  </a:extLst>
                </p14:cNvPr>
                <p14:cNvContentPartPr/>
                <p14:nvPr/>
              </p14:nvContentPartPr>
              <p14:xfrm>
                <a:off x="5527366" y="1826988"/>
                <a:ext cx="1850760" cy="2064960"/>
              </p14:xfrm>
            </p:contentPart>
          </mc:Choice>
          <mc:Fallback xmlns="">
            <p:pic>
              <p:nvPicPr>
                <p:cNvPr id="46" name="Ink 45">
                  <a:extLst>
                    <a:ext uri="{FF2B5EF4-FFF2-40B4-BE49-F238E27FC236}">
                      <a16:creationId xmlns:a16="http://schemas.microsoft.com/office/drawing/2014/main" id="{D7AF8264-6867-41F9-84CC-8796A90FDB48}"/>
                    </a:ext>
                  </a:extLst>
                </p:cNvPr>
                <p:cNvPicPr/>
                <p:nvPr/>
              </p:nvPicPr>
              <p:blipFill>
                <a:blip r:embed="rId17"/>
                <a:stretch>
                  <a:fillRect/>
                </a:stretch>
              </p:blipFill>
              <p:spPr>
                <a:xfrm>
                  <a:off x="5505116" y="1804908"/>
                  <a:ext cx="1894815" cy="2108679"/>
                </a:xfrm>
                <a:prstGeom prst="rect">
                  <a:avLst/>
                </a:prstGeom>
              </p:spPr>
            </p:pic>
          </mc:Fallback>
        </mc:AlternateContent>
        <p:grpSp>
          <p:nvGrpSpPr>
            <p:cNvPr id="25" name="Group 24">
              <a:extLst>
                <a:ext uri="{FF2B5EF4-FFF2-40B4-BE49-F238E27FC236}">
                  <a16:creationId xmlns:a16="http://schemas.microsoft.com/office/drawing/2014/main" id="{7F368685-4274-4BE3-A25F-DAD1BBA7610C}"/>
                </a:ext>
              </a:extLst>
            </p:cNvPr>
            <p:cNvGrpSpPr/>
            <p:nvPr/>
          </p:nvGrpSpPr>
          <p:grpSpPr>
            <a:xfrm>
              <a:off x="4282545" y="112821"/>
              <a:ext cx="1134485" cy="1156545"/>
              <a:chOff x="3029210" y="223284"/>
              <a:chExt cx="6289136" cy="6411432"/>
            </a:xfrm>
          </p:grpSpPr>
          <p:pic>
            <p:nvPicPr>
              <p:cNvPr id="26" name="Picture 25">
                <a:extLst>
                  <a:ext uri="{FF2B5EF4-FFF2-40B4-BE49-F238E27FC236}">
                    <a16:creationId xmlns:a16="http://schemas.microsoft.com/office/drawing/2014/main" id="{1A2179F6-DE0C-49FC-881B-A8D2A08D509A}"/>
                  </a:ext>
                </a:extLst>
              </p:cNvPr>
              <p:cNvPicPr>
                <a:picLocks noChangeAspect="1"/>
              </p:cNvPicPr>
              <p:nvPr/>
            </p:nvPicPr>
            <p:blipFill rotWithShape="1">
              <a:blip r:embed="rId7"/>
              <a:srcRect l="1320" r="332"/>
              <a:stretch/>
            </p:blipFill>
            <p:spPr>
              <a:xfrm>
                <a:off x="3029210" y="223284"/>
                <a:ext cx="6289136" cy="6411432"/>
              </a:xfrm>
              <a:prstGeom prst="ellipse">
                <a:avLst/>
              </a:prstGeom>
            </p:spPr>
          </p:pic>
          <p:sp>
            <p:nvSpPr>
              <p:cNvPr id="27" name="Freeform: Shape 26">
                <a:extLst>
                  <a:ext uri="{FF2B5EF4-FFF2-40B4-BE49-F238E27FC236}">
                    <a16:creationId xmlns:a16="http://schemas.microsoft.com/office/drawing/2014/main" id="{A0A69B7B-EDCC-4881-A59B-583188ADD672}"/>
                  </a:ext>
                </a:extLst>
              </p:cNvPr>
              <p:cNvSpPr/>
              <p:nvPr/>
            </p:nvSpPr>
            <p:spPr>
              <a:xfrm>
                <a:off x="5146158" y="2647507"/>
                <a:ext cx="1850065" cy="1956391"/>
              </a:xfrm>
              <a:custGeom>
                <a:avLst/>
                <a:gdLst>
                  <a:gd name="connsiteX0" fmla="*/ 701749 w 1850065"/>
                  <a:gd name="connsiteY0" fmla="*/ 0 h 1956391"/>
                  <a:gd name="connsiteX1" fmla="*/ 1435395 w 1850065"/>
                  <a:gd name="connsiteY1" fmla="*/ 116958 h 1956391"/>
                  <a:gd name="connsiteX2" fmla="*/ 1765005 w 1850065"/>
                  <a:gd name="connsiteY2" fmla="*/ 393405 h 1956391"/>
                  <a:gd name="connsiteX3" fmla="*/ 1850065 w 1850065"/>
                  <a:gd name="connsiteY3" fmla="*/ 946298 h 1956391"/>
                  <a:gd name="connsiteX4" fmla="*/ 1679944 w 1850065"/>
                  <a:gd name="connsiteY4" fmla="*/ 1594884 h 1956391"/>
                  <a:gd name="connsiteX5" fmla="*/ 1222744 w 1850065"/>
                  <a:gd name="connsiteY5" fmla="*/ 1956391 h 1956391"/>
                  <a:gd name="connsiteX6" fmla="*/ 233916 w 1850065"/>
                  <a:gd name="connsiteY6" fmla="*/ 1892595 h 1956391"/>
                  <a:gd name="connsiteX7" fmla="*/ 0 w 1850065"/>
                  <a:gd name="connsiteY7" fmla="*/ 808074 h 1956391"/>
                  <a:gd name="connsiteX8" fmla="*/ 21265 w 1850065"/>
                  <a:gd name="connsiteY8" fmla="*/ 691116 h 1956391"/>
                  <a:gd name="connsiteX9" fmla="*/ 106326 w 1850065"/>
                  <a:gd name="connsiteY9" fmla="*/ 95693 h 1956391"/>
                  <a:gd name="connsiteX10" fmla="*/ 191386 w 1850065"/>
                  <a:gd name="connsiteY10" fmla="*/ 63795 h 1956391"/>
                  <a:gd name="connsiteX11" fmla="*/ 701749 w 1850065"/>
                  <a:gd name="connsiteY11" fmla="*/ 0 h 195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0065" h="1956391">
                    <a:moveTo>
                      <a:pt x="701749" y="0"/>
                    </a:moveTo>
                    <a:lnTo>
                      <a:pt x="1435395" y="116958"/>
                    </a:lnTo>
                    <a:lnTo>
                      <a:pt x="1765005" y="393405"/>
                    </a:lnTo>
                    <a:lnTo>
                      <a:pt x="1850065" y="946298"/>
                    </a:lnTo>
                    <a:lnTo>
                      <a:pt x="1679944" y="1594884"/>
                    </a:lnTo>
                    <a:lnTo>
                      <a:pt x="1222744" y="1956391"/>
                    </a:lnTo>
                    <a:lnTo>
                      <a:pt x="233916" y="1892595"/>
                    </a:lnTo>
                    <a:lnTo>
                      <a:pt x="0" y="808074"/>
                    </a:lnTo>
                    <a:lnTo>
                      <a:pt x="21265" y="691116"/>
                    </a:lnTo>
                    <a:lnTo>
                      <a:pt x="106326" y="95693"/>
                    </a:lnTo>
                    <a:lnTo>
                      <a:pt x="191386" y="63795"/>
                    </a:lnTo>
                    <a:lnTo>
                      <a:pt x="701749"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p14="http://schemas.microsoft.com/office/powerpoint/2010/main">
          <mc:Choice Requires="p14">
            <p:contentPart p14:bwMode="auto" r:id="rId18">
              <p14:nvContentPartPr>
                <p14:cNvPr id="72" name="Ink 71">
                  <a:extLst>
                    <a:ext uri="{FF2B5EF4-FFF2-40B4-BE49-F238E27FC236}">
                      <a16:creationId xmlns:a16="http://schemas.microsoft.com/office/drawing/2014/main" id="{F8C64021-AEE0-42F1-A2DF-3722AB3446A2}"/>
                    </a:ext>
                  </a:extLst>
                </p14:cNvPr>
                <p14:cNvContentPartPr/>
                <p14:nvPr/>
              </p14:nvContentPartPr>
              <p14:xfrm>
                <a:off x="5375093" y="2846640"/>
                <a:ext cx="1378800" cy="1128240"/>
              </p14:xfrm>
            </p:contentPart>
          </mc:Choice>
          <mc:Fallback xmlns="">
            <p:pic>
              <p:nvPicPr>
                <p:cNvPr id="72" name="Ink 71">
                  <a:extLst>
                    <a:ext uri="{FF2B5EF4-FFF2-40B4-BE49-F238E27FC236}">
                      <a16:creationId xmlns:a16="http://schemas.microsoft.com/office/drawing/2014/main" id="{F8C64021-AEE0-42F1-A2DF-3722AB3446A2}"/>
                    </a:ext>
                  </a:extLst>
                </p:cNvPr>
                <p:cNvPicPr/>
                <p:nvPr/>
              </p:nvPicPr>
              <p:blipFill>
                <a:blip r:embed="rId19"/>
                <a:stretch>
                  <a:fillRect/>
                </a:stretch>
              </p:blipFill>
              <p:spPr>
                <a:xfrm>
                  <a:off x="5352847" y="2824561"/>
                  <a:ext cx="1422847" cy="1171957"/>
                </a:xfrm>
                <a:prstGeom prst="rect">
                  <a:avLst/>
                </a:prstGeom>
              </p:spPr>
            </p:pic>
          </mc:Fallback>
        </mc:AlternateContent>
      </p:grpSp>
    </p:spTree>
    <p:extLst>
      <p:ext uri="{BB962C8B-B14F-4D97-AF65-F5344CB8AC3E}">
        <p14:creationId xmlns:p14="http://schemas.microsoft.com/office/powerpoint/2010/main" val="88959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33" name="Ink 32">
                <a:extLst>
                  <a:ext uri="{FF2B5EF4-FFF2-40B4-BE49-F238E27FC236}">
                    <a16:creationId xmlns:a16="http://schemas.microsoft.com/office/drawing/2014/main" id="{1C8D8D70-F5E8-41B3-B045-D6D417FCF410}"/>
                  </a:ext>
                </a:extLst>
              </p14:cNvPr>
              <p14:cNvContentPartPr/>
              <p14:nvPr/>
            </p14:nvContentPartPr>
            <p14:xfrm>
              <a:off x="9518912" y="7209076"/>
              <a:ext cx="360" cy="360"/>
            </p14:xfrm>
          </p:contentPart>
        </mc:Choice>
        <mc:Fallback xmlns="">
          <p:pic>
            <p:nvPicPr>
              <p:cNvPr id="33" name="Ink 32">
                <a:extLst>
                  <a:ext uri="{FF2B5EF4-FFF2-40B4-BE49-F238E27FC236}">
                    <a16:creationId xmlns:a16="http://schemas.microsoft.com/office/drawing/2014/main" id="{1C8D8D70-F5E8-41B3-B045-D6D417FCF410}"/>
                  </a:ext>
                </a:extLst>
              </p:cNvPr>
              <p:cNvPicPr/>
              <p:nvPr/>
            </p:nvPicPr>
            <p:blipFill>
              <a:blip r:embed="rId4"/>
              <a:stretch>
                <a:fillRect/>
              </a:stretch>
            </p:blipFill>
            <p:spPr>
              <a:xfrm>
                <a:off x="9500912" y="7191076"/>
                <a:ext cx="36000" cy="36000"/>
              </a:xfrm>
              <a:prstGeom prst="rect">
                <a:avLst/>
              </a:prstGeom>
            </p:spPr>
          </p:pic>
        </mc:Fallback>
      </mc:AlternateContent>
      <p:grpSp>
        <p:nvGrpSpPr>
          <p:cNvPr id="7" name="Group 6">
            <a:extLst>
              <a:ext uri="{FF2B5EF4-FFF2-40B4-BE49-F238E27FC236}">
                <a16:creationId xmlns:a16="http://schemas.microsoft.com/office/drawing/2014/main" id="{02A09344-7F0D-43BA-8E10-C1497A9B7DEE}"/>
              </a:ext>
            </a:extLst>
          </p:cNvPr>
          <p:cNvGrpSpPr/>
          <p:nvPr/>
        </p:nvGrpSpPr>
        <p:grpSpPr>
          <a:xfrm>
            <a:off x="3937246" y="576621"/>
            <a:ext cx="5087692" cy="5967053"/>
            <a:chOff x="1470271" y="780746"/>
            <a:chExt cx="6243120" cy="7269162"/>
          </a:xfrm>
        </p:grpSpPr>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23F10421-3A8C-40A6-9500-3040BD90740A}"/>
                    </a:ext>
                  </a:extLst>
                </p14:cNvPr>
                <p14:cNvContentPartPr/>
                <p14:nvPr/>
              </p14:nvContentPartPr>
              <p14:xfrm>
                <a:off x="1470271" y="780746"/>
                <a:ext cx="2286000" cy="2512800"/>
              </p14:xfrm>
            </p:contentPart>
          </mc:Choice>
          <mc:Fallback xmlns="">
            <p:pic>
              <p:nvPicPr>
                <p:cNvPr id="53" name="Ink 52">
                  <a:extLst>
                    <a:ext uri="{FF2B5EF4-FFF2-40B4-BE49-F238E27FC236}">
                      <a16:creationId xmlns:a16="http://schemas.microsoft.com/office/drawing/2014/main" id="{23F10421-3A8C-40A6-9500-3040BD90740A}"/>
                    </a:ext>
                  </a:extLst>
                </p:cNvPr>
                <p:cNvPicPr/>
                <p:nvPr/>
              </p:nvPicPr>
              <p:blipFill>
                <a:blip r:embed="rId6"/>
                <a:stretch>
                  <a:fillRect/>
                </a:stretch>
              </p:blipFill>
              <p:spPr>
                <a:xfrm>
                  <a:off x="1448184" y="758819"/>
                  <a:ext cx="2329732" cy="255621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4" name="Ink 53">
                  <a:extLst>
                    <a:ext uri="{FF2B5EF4-FFF2-40B4-BE49-F238E27FC236}">
                      <a16:creationId xmlns:a16="http://schemas.microsoft.com/office/drawing/2014/main" id="{6F3697D5-BD19-41D8-BE8D-D5CE686EBDB3}"/>
                    </a:ext>
                  </a:extLst>
                </p14:cNvPr>
                <p14:cNvContentPartPr/>
                <p14:nvPr/>
              </p14:nvContentPartPr>
              <p14:xfrm>
                <a:off x="1950295" y="1283825"/>
                <a:ext cx="1591560" cy="1707840"/>
              </p14:xfrm>
            </p:contentPart>
          </mc:Choice>
          <mc:Fallback xmlns="">
            <p:pic>
              <p:nvPicPr>
                <p:cNvPr id="54" name="Ink 53">
                  <a:extLst>
                    <a:ext uri="{FF2B5EF4-FFF2-40B4-BE49-F238E27FC236}">
                      <a16:creationId xmlns:a16="http://schemas.microsoft.com/office/drawing/2014/main" id="{6F3697D5-BD19-41D8-BE8D-D5CE686EBDB3}"/>
                    </a:ext>
                  </a:extLst>
                </p:cNvPr>
                <p:cNvPicPr/>
                <p:nvPr/>
              </p:nvPicPr>
              <p:blipFill>
                <a:blip r:embed="rId8"/>
                <a:stretch>
                  <a:fillRect/>
                </a:stretch>
              </p:blipFill>
              <p:spPr>
                <a:xfrm>
                  <a:off x="1928215" y="1261896"/>
                  <a:ext cx="1635279" cy="17512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96249C00-02E1-446E-8936-42C982BD1EE6}"/>
                    </a:ext>
                  </a:extLst>
                </p14:cNvPr>
                <p14:cNvContentPartPr/>
                <p14:nvPr/>
              </p14:nvContentPartPr>
              <p14:xfrm>
                <a:off x="4027967" y="1174779"/>
                <a:ext cx="2570760" cy="2403000"/>
              </p14:xfrm>
            </p:contentPart>
          </mc:Choice>
          <mc:Fallback xmlns="">
            <p:pic>
              <p:nvPicPr>
                <p:cNvPr id="19" name="Ink 18">
                  <a:extLst>
                    <a:ext uri="{FF2B5EF4-FFF2-40B4-BE49-F238E27FC236}">
                      <a16:creationId xmlns:a16="http://schemas.microsoft.com/office/drawing/2014/main" id="{96249C00-02E1-446E-8936-42C982BD1EE6}"/>
                    </a:ext>
                  </a:extLst>
                </p:cNvPr>
                <p:cNvPicPr/>
                <p:nvPr/>
              </p:nvPicPr>
              <p:blipFill>
                <a:blip r:embed="rId10"/>
                <a:stretch>
                  <a:fillRect/>
                </a:stretch>
              </p:blipFill>
              <p:spPr>
                <a:xfrm>
                  <a:off x="4005881" y="1152854"/>
                  <a:ext cx="2614489" cy="2446412"/>
                </a:xfrm>
                <a:prstGeom prst="rect">
                  <a:avLst/>
                </a:prstGeom>
              </p:spPr>
            </p:pic>
          </mc:Fallback>
        </mc:AlternateContent>
        <p:grpSp>
          <p:nvGrpSpPr>
            <p:cNvPr id="3" name="Group 2">
              <a:extLst>
                <a:ext uri="{FF2B5EF4-FFF2-40B4-BE49-F238E27FC236}">
                  <a16:creationId xmlns:a16="http://schemas.microsoft.com/office/drawing/2014/main" id="{10E47F10-00EB-4577-984B-72044C9BBD84}"/>
                </a:ext>
              </a:extLst>
            </p:cNvPr>
            <p:cNvGrpSpPr/>
            <p:nvPr/>
          </p:nvGrpSpPr>
          <p:grpSpPr>
            <a:xfrm>
              <a:off x="4695864" y="1738020"/>
              <a:ext cx="1134485" cy="1156545"/>
              <a:chOff x="3029210" y="223284"/>
              <a:chExt cx="6289136" cy="6411432"/>
            </a:xfrm>
          </p:grpSpPr>
          <p:pic>
            <p:nvPicPr>
              <p:cNvPr id="4" name="Picture 3">
                <a:extLst>
                  <a:ext uri="{FF2B5EF4-FFF2-40B4-BE49-F238E27FC236}">
                    <a16:creationId xmlns:a16="http://schemas.microsoft.com/office/drawing/2014/main" id="{9849FB4C-E84D-40EE-B4CF-EF6E213A1AE9}"/>
                  </a:ext>
                </a:extLst>
              </p:cNvPr>
              <p:cNvPicPr>
                <a:picLocks noChangeAspect="1"/>
              </p:cNvPicPr>
              <p:nvPr/>
            </p:nvPicPr>
            <p:blipFill rotWithShape="1">
              <a:blip r:embed="rId11"/>
              <a:srcRect l="1320" r="332"/>
              <a:stretch/>
            </p:blipFill>
            <p:spPr>
              <a:xfrm>
                <a:off x="3029210" y="223284"/>
                <a:ext cx="6289136" cy="6411432"/>
              </a:xfrm>
              <a:prstGeom prst="ellipse">
                <a:avLst/>
              </a:prstGeom>
            </p:spPr>
          </p:pic>
          <p:sp>
            <p:nvSpPr>
              <p:cNvPr id="5" name="Freeform: Shape 4">
                <a:extLst>
                  <a:ext uri="{FF2B5EF4-FFF2-40B4-BE49-F238E27FC236}">
                    <a16:creationId xmlns:a16="http://schemas.microsoft.com/office/drawing/2014/main" id="{2DFF9DCE-2285-471E-AC0A-DD3A3BD07BFF}"/>
                  </a:ext>
                </a:extLst>
              </p:cNvPr>
              <p:cNvSpPr/>
              <p:nvPr/>
            </p:nvSpPr>
            <p:spPr>
              <a:xfrm>
                <a:off x="5146158" y="2647507"/>
                <a:ext cx="1850065" cy="1956391"/>
              </a:xfrm>
              <a:custGeom>
                <a:avLst/>
                <a:gdLst>
                  <a:gd name="connsiteX0" fmla="*/ 701749 w 1850065"/>
                  <a:gd name="connsiteY0" fmla="*/ 0 h 1956391"/>
                  <a:gd name="connsiteX1" fmla="*/ 1435395 w 1850065"/>
                  <a:gd name="connsiteY1" fmla="*/ 116958 h 1956391"/>
                  <a:gd name="connsiteX2" fmla="*/ 1765005 w 1850065"/>
                  <a:gd name="connsiteY2" fmla="*/ 393405 h 1956391"/>
                  <a:gd name="connsiteX3" fmla="*/ 1850065 w 1850065"/>
                  <a:gd name="connsiteY3" fmla="*/ 946298 h 1956391"/>
                  <a:gd name="connsiteX4" fmla="*/ 1679944 w 1850065"/>
                  <a:gd name="connsiteY4" fmla="*/ 1594884 h 1956391"/>
                  <a:gd name="connsiteX5" fmla="*/ 1222744 w 1850065"/>
                  <a:gd name="connsiteY5" fmla="*/ 1956391 h 1956391"/>
                  <a:gd name="connsiteX6" fmla="*/ 233916 w 1850065"/>
                  <a:gd name="connsiteY6" fmla="*/ 1892595 h 1956391"/>
                  <a:gd name="connsiteX7" fmla="*/ 0 w 1850065"/>
                  <a:gd name="connsiteY7" fmla="*/ 808074 h 1956391"/>
                  <a:gd name="connsiteX8" fmla="*/ 21265 w 1850065"/>
                  <a:gd name="connsiteY8" fmla="*/ 691116 h 1956391"/>
                  <a:gd name="connsiteX9" fmla="*/ 106326 w 1850065"/>
                  <a:gd name="connsiteY9" fmla="*/ 95693 h 1956391"/>
                  <a:gd name="connsiteX10" fmla="*/ 191386 w 1850065"/>
                  <a:gd name="connsiteY10" fmla="*/ 63795 h 1956391"/>
                  <a:gd name="connsiteX11" fmla="*/ 701749 w 1850065"/>
                  <a:gd name="connsiteY11" fmla="*/ 0 h 195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0065" h="1956391">
                    <a:moveTo>
                      <a:pt x="701749" y="0"/>
                    </a:moveTo>
                    <a:lnTo>
                      <a:pt x="1435395" y="116958"/>
                    </a:lnTo>
                    <a:lnTo>
                      <a:pt x="1765005" y="393405"/>
                    </a:lnTo>
                    <a:lnTo>
                      <a:pt x="1850065" y="946298"/>
                    </a:lnTo>
                    <a:lnTo>
                      <a:pt x="1679944" y="1594884"/>
                    </a:lnTo>
                    <a:lnTo>
                      <a:pt x="1222744" y="1956391"/>
                    </a:lnTo>
                    <a:lnTo>
                      <a:pt x="233916" y="1892595"/>
                    </a:lnTo>
                    <a:lnTo>
                      <a:pt x="0" y="808074"/>
                    </a:lnTo>
                    <a:lnTo>
                      <a:pt x="21265" y="691116"/>
                    </a:lnTo>
                    <a:lnTo>
                      <a:pt x="106326" y="95693"/>
                    </a:lnTo>
                    <a:lnTo>
                      <a:pt x="191386" y="63795"/>
                    </a:lnTo>
                    <a:lnTo>
                      <a:pt x="701749"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F65B63F3-4661-44F6-BDFE-C43F94F6AACE}"/>
                </a:ext>
              </a:extLst>
            </p:cNvPr>
            <p:cNvGrpSpPr/>
            <p:nvPr/>
          </p:nvGrpSpPr>
          <p:grpSpPr>
            <a:xfrm>
              <a:off x="2135504" y="3226419"/>
              <a:ext cx="3247389" cy="4823489"/>
              <a:chOff x="2135504" y="3226419"/>
              <a:chExt cx="3247389" cy="4823489"/>
            </a:xfrm>
          </p:grpSpPr>
          <mc:AlternateContent xmlns:mc="http://schemas.openxmlformats.org/markup-compatibility/2006" xmlns:am3d="http://schemas.microsoft.com/office/drawing/2017/model3d">
            <mc:Choice Requires="am3d">
              <p:graphicFrame>
                <p:nvGraphicFramePr>
                  <p:cNvPr id="2" name="3D Model 1" descr="simple flower pot">
                    <a:extLst>
                      <a:ext uri="{FF2B5EF4-FFF2-40B4-BE49-F238E27FC236}">
                        <a16:creationId xmlns:a16="http://schemas.microsoft.com/office/drawing/2014/main" id="{0CEE96B7-53E8-4C1E-93A4-752D7C2A3BAB}"/>
                      </a:ext>
                    </a:extLst>
                  </p:cNvPr>
                  <p:cNvGraphicFramePr>
                    <a:graphicFrameLocks noChangeAspect="1"/>
                  </p:cNvGraphicFramePr>
                  <p:nvPr>
                    <p:extLst>
                      <p:ext uri="{D42A27DB-BD31-4B8C-83A1-F6EECF244321}">
                        <p14:modId xmlns:p14="http://schemas.microsoft.com/office/powerpoint/2010/main" val="2859472086"/>
                      </p:ext>
                    </p:extLst>
                  </p:nvPr>
                </p:nvGraphicFramePr>
                <p:xfrm>
                  <a:off x="2135504" y="4954888"/>
                  <a:ext cx="3247389" cy="3095020"/>
                </p:xfrm>
                <a:graphic>
                  <a:graphicData uri="http://schemas.microsoft.com/office/drawing/2017/model3d">
                    <am3d:model3d r:embed="rId12">
                      <am3d:spPr>
                        <a:xfrm>
                          <a:off x="0" y="0"/>
                          <a:ext cx="2646388" cy="2540616"/>
                        </a:xfrm>
                        <a:prstGeom prst="rect">
                          <a:avLst/>
                        </a:prstGeom>
                      </am3d:spPr>
                      <am3d:camera>
                        <am3d:pos x="0" y="0" z="76313730"/>
                        <am3d:up dx="0" dy="36000000" dz="0"/>
                        <am3d:lookAt x="0" y="0" z="0"/>
                        <am3d:perspective fov="2700000"/>
                      </am3d:camera>
                      <am3d:trans>
                        <am3d:meterPerModelUnit n="1693658" d="1000000"/>
                        <am3d:preTrans dx="0" dy="355047" dz="-15608814"/>
                        <am3d:scale>
                          <am3d:sx n="1000000" d="1000000"/>
                          <am3d:sy n="1000000" d="1000000"/>
                          <am3d:sz n="1000000" d="1000000"/>
                        </am3d:scale>
                        <am3d:rot ax="3467723" ay="3889687" az="3309863"/>
                        <am3d:postTrans dx="0" dy="0" dz="0"/>
                      </am3d:trans>
                      <am3d:attrSrcUrl r:id="rId13"/>
                      <am3d:raster rName="Office3DRenderer" rVer="16.0.8326">
                        <am3d:blip r:embed="rId14"/>
                      </am3d:raster>
                      <am3d:objViewport viewportSz="42426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3D Model 1" descr="simple flower pot">
                    <a:extLst>
                      <a:ext uri="{FF2B5EF4-FFF2-40B4-BE49-F238E27FC236}">
                        <a16:creationId xmlns:a16="http://schemas.microsoft.com/office/drawing/2014/main" id="{0CEE96B7-53E8-4C1E-93A4-752D7C2A3BAB}"/>
                      </a:ext>
                    </a:extLst>
                  </p:cNvPr>
                  <p:cNvPicPr>
                    <a:picLocks noGrp="1" noRot="1" noChangeAspect="1" noMove="1" noResize="1" noEditPoints="1" noAdjustHandles="1" noChangeArrowheads="1" noChangeShapeType="1" noCrop="1"/>
                  </p:cNvPicPr>
                  <p:nvPr/>
                </p:nvPicPr>
                <p:blipFill>
                  <a:blip r:embed="rId15"/>
                  <a:stretch>
                    <a:fillRect/>
                  </a:stretch>
                </p:blipFill>
                <p:spPr>
                  <a:xfrm>
                    <a:off x="4479363" y="4003058"/>
                    <a:ext cx="2646388" cy="254061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94AE2AED-EC5D-4D13-B565-99ADD8D34E61}"/>
                      </a:ext>
                    </a:extLst>
                  </p14:cNvPr>
                  <p14:cNvContentPartPr/>
                  <p14:nvPr/>
                </p14:nvContentPartPr>
                <p14:xfrm>
                  <a:off x="2866607" y="3226419"/>
                  <a:ext cx="1668600" cy="2177640"/>
                </p14:xfrm>
              </p:contentPart>
            </mc:Choice>
            <mc:Fallback xmlns="">
              <p:pic>
                <p:nvPicPr>
                  <p:cNvPr id="20" name="Ink 19">
                    <a:extLst>
                      <a:ext uri="{FF2B5EF4-FFF2-40B4-BE49-F238E27FC236}">
                        <a16:creationId xmlns:a16="http://schemas.microsoft.com/office/drawing/2014/main" id="{94AE2AED-EC5D-4D13-B565-99ADD8D34E61}"/>
                      </a:ext>
                    </a:extLst>
                  </p:cNvPr>
                  <p:cNvPicPr/>
                  <p:nvPr/>
                </p:nvPicPr>
                <p:blipFill>
                  <a:blip r:embed="rId17"/>
                  <a:stretch>
                    <a:fillRect/>
                  </a:stretch>
                </p:blipFill>
                <p:spPr>
                  <a:xfrm>
                    <a:off x="2844518" y="3204494"/>
                    <a:ext cx="1712336" cy="222105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21" name="Ink 20">
                    <a:extLst>
                      <a:ext uri="{FF2B5EF4-FFF2-40B4-BE49-F238E27FC236}">
                        <a16:creationId xmlns:a16="http://schemas.microsoft.com/office/drawing/2014/main" id="{7C175D51-F259-49AF-965A-C68DF76533B2}"/>
                      </a:ext>
                    </a:extLst>
                  </p14:cNvPr>
                  <p14:cNvContentPartPr/>
                  <p14:nvPr/>
                </p14:nvContentPartPr>
                <p14:xfrm>
                  <a:off x="3054527" y="5408379"/>
                  <a:ext cx="1742400" cy="284760"/>
                </p14:xfrm>
              </p:contentPart>
            </mc:Choice>
            <mc:Fallback xmlns="">
              <p:pic>
                <p:nvPicPr>
                  <p:cNvPr id="21" name="Ink 20">
                    <a:extLst>
                      <a:ext uri="{FF2B5EF4-FFF2-40B4-BE49-F238E27FC236}">
                        <a16:creationId xmlns:a16="http://schemas.microsoft.com/office/drawing/2014/main" id="{7C175D51-F259-49AF-965A-C68DF76533B2}"/>
                      </a:ext>
                    </a:extLst>
                  </p:cNvPr>
                  <p:cNvPicPr/>
                  <p:nvPr/>
                </p:nvPicPr>
                <p:blipFill>
                  <a:blip r:embed="rId19"/>
                  <a:stretch>
                    <a:fillRect/>
                  </a:stretch>
                </p:blipFill>
                <p:spPr>
                  <a:xfrm>
                    <a:off x="3032438" y="5386474"/>
                    <a:ext cx="1786137" cy="328131"/>
                  </a:xfrm>
                  <a:prstGeom prst="rect">
                    <a:avLst/>
                  </a:prstGeom>
                </p:spPr>
              </p:pic>
            </mc:Fallback>
          </mc:AlternateContent>
        </p:grpSp>
        <p:sp>
          <p:nvSpPr>
            <p:cNvPr id="23" name="TextBox 22">
              <a:extLst>
                <a:ext uri="{FF2B5EF4-FFF2-40B4-BE49-F238E27FC236}">
                  <a16:creationId xmlns:a16="http://schemas.microsoft.com/office/drawing/2014/main" id="{BB476B28-8052-4CA0-BDE1-D9408AD95078}"/>
                </a:ext>
              </a:extLst>
            </p:cNvPr>
            <p:cNvSpPr txBox="1"/>
            <p:nvPr/>
          </p:nvSpPr>
          <p:spPr>
            <a:xfrm>
              <a:off x="2676088" y="5114270"/>
              <a:ext cx="2884269" cy="1169084"/>
            </a:xfrm>
            <a:prstGeom prst="rect">
              <a:avLst/>
            </a:prstGeom>
            <a:noFill/>
          </p:spPr>
          <p:txBody>
            <a:bodyPr wrap="square" rtlCol="0">
              <a:prstTxWarp prst="textArchDown">
                <a:avLst>
                  <a:gd name="adj" fmla="val 1697106"/>
                </a:avLst>
              </a:prstTxWarp>
              <a:spAutoFit/>
            </a:bodyPr>
            <a:lstStyle/>
            <a:p>
              <a:r>
                <a:rPr lang="en-US" sz="4800">
                  <a:solidFill>
                    <a:schemeClr val="bg2"/>
                  </a:solidFill>
                </a:rPr>
                <a:t>  </a:t>
              </a:r>
              <a:r>
                <a:rPr lang="en-US" sz="4800">
                  <a:solidFill>
                    <a:schemeClr val="accent1"/>
                  </a:solidFill>
                </a:rPr>
                <a:t>Data</a:t>
              </a:r>
            </a:p>
          </p:txBody>
        </p:sp>
        <mc:AlternateContent xmlns:mc="http://schemas.openxmlformats.org/markup-compatibility/2006" xmlns:p14="http://schemas.microsoft.com/office/powerpoint/2010/main">
          <mc:Choice Requires="p14">
            <p:contentPart p14:bwMode="auto" r:id="rId20">
              <p14:nvContentPartPr>
                <p14:cNvPr id="46" name="Ink 45">
                  <a:extLst>
                    <a:ext uri="{FF2B5EF4-FFF2-40B4-BE49-F238E27FC236}">
                      <a16:creationId xmlns:a16="http://schemas.microsoft.com/office/drawing/2014/main" id="{D7AF8264-6867-41F9-84CC-8796A90FDB48}"/>
                    </a:ext>
                  </a:extLst>
                </p14:cNvPr>
                <p14:cNvContentPartPr/>
                <p14:nvPr/>
              </p14:nvContentPartPr>
              <p14:xfrm>
                <a:off x="3288991" y="3193826"/>
                <a:ext cx="1850760" cy="2064960"/>
              </p14:xfrm>
            </p:contentPart>
          </mc:Choice>
          <mc:Fallback xmlns="">
            <p:pic>
              <p:nvPicPr>
                <p:cNvPr id="46" name="Ink 45">
                  <a:extLst>
                    <a:ext uri="{FF2B5EF4-FFF2-40B4-BE49-F238E27FC236}">
                      <a16:creationId xmlns:a16="http://schemas.microsoft.com/office/drawing/2014/main" id="{D7AF8264-6867-41F9-84CC-8796A90FDB48}"/>
                    </a:ext>
                  </a:extLst>
                </p:cNvPr>
                <p:cNvPicPr/>
                <p:nvPr/>
              </p:nvPicPr>
              <p:blipFill>
                <a:blip r:embed="rId21"/>
                <a:stretch>
                  <a:fillRect/>
                </a:stretch>
              </p:blipFill>
              <p:spPr>
                <a:xfrm>
                  <a:off x="3266900" y="3171900"/>
                  <a:ext cx="1894500" cy="210837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a:extLst>
                    <a:ext uri="{FF2B5EF4-FFF2-40B4-BE49-F238E27FC236}">
                      <a16:creationId xmlns:a16="http://schemas.microsoft.com/office/drawing/2014/main" id="{4F6B60B4-C3B5-490D-A022-2BC90BB29A6B}"/>
                    </a:ext>
                  </a:extLst>
                </p14:cNvPr>
                <p14:cNvContentPartPr/>
                <p14:nvPr/>
              </p14:nvContentPartPr>
              <p14:xfrm>
                <a:off x="5310391" y="2771906"/>
                <a:ext cx="2403000" cy="2458440"/>
              </p14:xfrm>
            </p:contentPart>
          </mc:Choice>
          <mc:Fallback xmlns="">
            <p:pic>
              <p:nvPicPr>
                <p:cNvPr id="30" name="Ink 29">
                  <a:extLst>
                    <a:ext uri="{FF2B5EF4-FFF2-40B4-BE49-F238E27FC236}">
                      <a16:creationId xmlns:a16="http://schemas.microsoft.com/office/drawing/2014/main" id="{4F6B60B4-C3B5-490D-A022-2BC90BB29A6B}"/>
                    </a:ext>
                  </a:extLst>
                </p:cNvPr>
                <p:cNvPicPr/>
                <p:nvPr/>
              </p:nvPicPr>
              <p:blipFill>
                <a:blip r:embed="rId23"/>
                <a:stretch>
                  <a:fillRect/>
                </a:stretch>
              </p:blipFill>
              <p:spPr>
                <a:xfrm>
                  <a:off x="5288305" y="2749979"/>
                  <a:ext cx="2446731" cy="2501855"/>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DADC2D92-F44C-4EB9-A43C-E490ECF7615A}"/>
                    </a:ext>
                  </a:extLst>
                </p14:cNvPr>
                <p14:cNvContentPartPr/>
                <p14:nvPr/>
              </p14:nvContentPartPr>
              <p14:xfrm>
                <a:off x="5938893" y="2959061"/>
                <a:ext cx="307800" cy="435600"/>
              </p14:xfrm>
            </p:contentPart>
          </mc:Choice>
          <mc:Fallback xmlns="">
            <p:pic>
              <p:nvPicPr>
                <p:cNvPr id="31" name="Ink 30">
                  <a:extLst>
                    <a:ext uri="{FF2B5EF4-FFF2-40B4-BE49-F238E27FC236}">
                      <a16:creationId xmlns:a16="http://schemas.microsoft.com/office/drawing/2014/main" id="{DADC2D92-F44C-4EB9-A43C-E490ECF7615A}"/>
                    </a:ext>
                  </a:extLst>
                </p:cNvPr>
                <p:cNvPicPr/>
                <p:nvPr/>
              </p:nvPicPr>
              <p:blipFill>
                <a:blip r:embed="rId25"/>
                <a:stretch>
                  <a:fillRect/>
                </a:stretch>
              </p:blipFill>
              <p:spPr>
                <a:xfrm>
                  <a:off x="5916813" y="2937127"/>
                  <a:ext cx="351519" cy="479028"/>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a16="http://schemas.microsoft.com/office/drawing/2014/main" id="{46A8F917-2196-4902-8D37-E5BA859BDF99}"/>
                    </a:ext>
                  </a:extLst>
                </p14:cNvPr>
                <p14:cNvContentPartPr/>
                <p14:nvPr/>
              </p14:nvContentPartPr>
              <p14:xfrm>
                <a:off x="3914792" y="4478798"/>
                <a:ext cx="1825200" cy="1015200"/>
              </p14:xfrm>
            </p:contentPart>
          </mc:Choice>
          <mc:Fallback xmlns="">
            <p:pic>
              <p:nvPicPr>
                <p:cNvPr id="32" name="Ink 31">
                  <a:extLst>
                    <a:ext uri="{FF2B5EF4-FFF2-40B4-BE49-F238E27FC236}">
                      <a16:creationId xmlns:a16="http://schemas.microsoft.com/office/drawing/2014/main" id="{46A8F917-2196-4902-8D37-E5BA859BDF99}"/>
                    </a:ext>
                  </a:extLst>
                </p:cNvPr>
                <p:cNvPicPr/>
                <p:nvPr/>
              </p:nvPicPr>
              <p:blipFill>
                <a:blip r:embed="rId27"/>
                <a:stretch>
                  <a:fillRect/>
                </a:stretch>
              </p:blipFill>
              <p:spPr>
                <a:xfrm>
                  <a:off x="3892700" y="4456862"/>
                  <a:ext cx="1868941" cy="1058633"/>
                </a:xfrm>
                <a:prstGeom prst="rect">
                  <a:avLst/>
                </a:prstGeom>
              </p:spPr>
            </p:pic>
          </mc:Fallback>
        </mc:AlternateContent>
        <p:grpSp>
          <p:nvGrpSpPr>
            <p:cNvPr id="17" name="Group 16">
              <a:extLst>
                <a:ext uri="{FF2B5EF4-FFF2-40B4-BE49-F238E27FC236}">
                  <a16:creationId xmlns:a16="http://schemas.microsoft.com/office/drawing/2014/main" id="{22642F1B-D25C-42F9-87F4-B295AA36B3EF}"/>
                </a:ext>
              </a:extLst>
            </p:cNvPr>
            <p:cNvGrpSpPr/>
            <p:nvPr/>
          </p:nvGrpSpPr>
          <p:grpSpPr>
            <a:xfrm>
              <a:off x="6031484" y="3277415"/>
              <a:ext cx="1134485" cy="1156545"/>
              <a:chOff x="3029210" y="223284"/>
              <a:chExt cx="6289136" cy="6411432"/>
            </a:xfrm>
          </p:grpSpPr>
          <p:pic>
            <p:nvPicPr>
              <p:cNvPr id="18" name="Picture 17">
                <a:extLst>
                  <a:ext uri="{FF2B5EF4-FFF2-40B4-BE49-F238E27FC236}">
                    <a16:creationId xmlns:a16="http://schemas.microsoft.com/office/drawing/2014/main" id="{CF60AB5B-DD16-4440-A2C2-248D4086C715}"/>
                  </a:ext>
                </a:extLst>
              </p:cNvPr>
              <p:cNvPicPr>
                <a:picLocks noChangeAspect="1"/>
              </p:cNvPicPr>
              <p:nvPr/>
            </p:nvPicPr>
            <p:blipFill rotWithShape="1">
              <a:blip r:embed="rId11"/>
              <a:srcRect l="1320" r="332"/>
              <a:stretch/>
            </p:blipFill>
            <p:spPr>
              <a:xfrm>
                <a:off x="3029210" y="223284"/>
                <a:ext cx="6289136" cy="6411432"/>
              </a:xfrm>
              <a:prstGeom prst="ellipse">
                <a:avLst/>
              </a:prstGeom>
            </p:spPr>
          </p:pic>
          <p:sp>
            <p:nvSpPr>
              <p:cNvPr id="28" name="Freeform: Shape 27">
                <a:extLst>
                  <a:ext uri="{FF2B5EF4-FFF2-40B4-BE49-F238E27FC236}">
                    <a16:creationId xmlns:a16="http://schemas.microsoft.com/office/drawing/2014/main" id="{AA718D9F-04F4-4F2E-B60D-32456B4C2218}"/>
                  </a:ext>
                </a:extLst>
              </p:cNvPr>
              <p:cNvSpPr/>
              <p:nvPr/>
            </p:nvSpPr>
            <p:spPr>
              <a:xfrm>
                <a:off x="5146158" y="2647507"/>
                <a:ext cx="1850065" cy="1956391"/>
              </a:xfrm>
              <a:custGeom>
                <a:avLst/>
                <a:gdLst>
                  <a:gd name="connsiteX0" fmla="*/ 701749 w 1850065"/>
                  <a:gd name="connsiteY0" fmla="*/ 0 h 1956391"/>
                  <a:gd name="connsiteX1" fmla="*/ 1435395 w 1850065"/>
                  <a:gd name="connsiteY1" fmla="*/ 116958 h 1956391"/>
                  <a:gd name="connsiteX2" fmla="*/ 1765005 w 1850065"/>
                  <a:gd name="connsiteY2" fmla="*/ 393405 h 1956391"/>
                  <a:gd name="connsiteX3" fmla="*/ 1850065 w 1850065"/>
                  <a:gd name="connsiteY3" fmla="*/ 946298 h 1956391"/>
                  <a:gd name="connsiteX4" fmla="*/ 1679944 w 1850065"/>
                  <a:gd name="connsiteY4" fmla="*/ 1594884 h 1956391"/>
                  <a:gd name="connsiteX5" fmla="*/ 1222744 w 1850065"/>
                  <a:gd name="connsiteY5" fmla="*/ 1956391 h 1956391"/>
                  <a:gd name="connsiteX6" fmla="*/ 233916 w 1850065"/>
                  <a:gd name="connsiteY6" fmla="*/ 1892595 h 1956391"/>
                  <a:gd name="connsiteX7" fmla="*/ 0 w 1850065"/>
                  <a:gd name="connsiteY7" fmla="*/ 808074 h 1956391"/>
                  <a:gd name="connsiteX8" fmla="*/ 21265 w 1850065"/>
                  <a:gd name="connsiteY8" fmla="*/ 691116 h 1956391"/>
                  <a:gd name="connsiteX9" fmla="*/ 106326 w 1850065"/>
                  <a:gd name="connsiteY9" fmla="*/ 95693 h 1956391"/>
                  <a:gd name="connsiteX10" fmla="*/ 191386 w 1850065"/>
                  <a:gd name="connsiteY10" fmla="*/ 63795 h 1956391"/>
                  <a:gd name="connsiteX11" fmla="*/ 701749 w 1850065"/>
                  <a:gd name="connsiteY11" fmla="*/ 0 h 195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0065" h="1956391">
                    <a:moveTo>
                      <a:pt x="701749" y="0"/>
                    </a:moveTo>
                    <a:lnTo>
                      <a:pt x="1435395" y="116958"/>
                    </a:lnTo>
                    <a:lnTo>
                      <a:pt x="1765005" y="393405"/>
                    </a:lnTo>
                    <a:lnTo>
                      <a:pt x="1850065" y="946298"/>
                    </a:lnTo>
                    <a:lnTo>
                      <a:pt x="1679944" y="1594884"/>
                    </a:lnTo>
                    <a:lnTo>
                      <a:pt x="1222744" y="1956391"/>
                    </a:lnTo>
                    <a:lnTo>
                      <a:pt x="233916" y="1892595"/>
                    </a:lnTo>
                    <a:lnTo>
                      <a:pt x="0" y="808074"/>
                    </a:lnTo>
                    <a:lnTo>
                      <a:pt x="21265" y="691116"/>
                    </a:lnTo>
                    <a:lnTo>
                      <a:pt x="106326" y="95693"/>
                    </a:lnTo>
                    <a:lnTo>
                      <a:pt x="191386" y="63795"/>
                    </a:lnTo>
                    <a:lnTo>
                      <a:pt x="701749"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F368685-4274-4BE3-A25F-DAD1BBA7610C}"/>
                </a:ext>
              </a:extLst>
            </p:cNvPr>
            <p:cNvGrpSpPr/>
            <p:nvPr/>
          </p:nvGrpSpPr>
          <p:grpSpPr>
            <a:xfrm>
              <a:off x="2044170" y="1479659"/>
              <a:ext cx="1134485" cy="1156545"/>
              <a:chOff x="3029210" y="223284"/>
              <a:chExt cx="6289136" cy="6411432"/>
            </a:xfrm>
          </p:grpSpPr>
          <p:pic>
            <p:nvPicPr>
              <p:cNvPr id="26" name="Picture 25">
                <a:extLst>
                  <a:ext uri="{FF2B5EF4-FFF2-40B4-BE49-F238E27FC236}">
                    <a16:creationId xmlns:a16="http://schemas.microsoft.com/office/drawing/2014/main" id="{1A2179F6-DE0C-49FC-881B-A8D2A08D509A}"/>
                  </a:ext>
                </a:extLst>
              </p:cNvPr>
              <p:cNvPicPr>
                <a:picLocks noChangeAspect="1"/>
              </p:cNvPicPr>
              <p:nvPr/>
            </p:nvPicPr>
            <p:blipFill rotWithShape="1">
              <a:blip r:embed="rId11"/>
              <a:srcRect l="1320" r="332"/>
              <a:stretch/>
            </p:blipFill>
            <p:spPr>
              <a:xfrm>
                <a:off x="3029210" y="223284"/>
                <a:ext cx="6289136" cy="6411432"/>
              </a:xfrm>
              <a:prstGeom prst="ellipse">
                <a:avLst/>
              </a:prstGeom>
            </p:spPr>
          </p:pic>
          <p:sp>
            <p:nvSpPr>
              <p:cNvPr id="27" name="Freeform: Shape 26">
                <a:extLst>
                  <a:ext uri="{FF2B5EF4-FFF2-40B4-BE49-F238E27FC236}">
                    <a16:creationId xmlns:a16="http://schemas.microsoft.com/office/drawing/2014/main" id="{A0A69B7B-EDCC-4881-A59B-583188ADD672}"/>
                  </a:ext>
                </a:extLst>
              </p:cNvPr>
              <p:cNvSpPr/>
              <p:nvPr/>
            </p:nvSpPr>
            <p:spPr>
              <a:xfrm>
                <a:off x="5146158" y="2647507"/>
                <a:ext cx="1850065" cy="1956391"/>
              </a:xfrm>
              <a:custGeom>
                <a:avLst/>
                <a:gdLst>
                  <a:gd name="connsiteX0" fmla="*/ 701749 w 1850065"/>
                  <a:gd name="connsiteY0" fmla="*/ 0 h 1956391"/>
                  <a:gd name="connsiteX1" fmla="*/ 1435395 w 1850065"/>
                  <a:gd name="connsiteY1" fmla="*/ 116958 h 1956391"/>
                  <a:gd name="connsiteX2" fmla="*/ 1765005 w 1850065"/>
                  <a:gd name="connsiteY2" fmla="*/ 393405 h 1956391"/>
                  <a:gd name="connsiteX3" fmla="*/ 1850065 w 1850065"/>
                  <a:gd name="connsiteY3" fmla="*/ 946298 h 1956391"/>
                  <a:gd name="connsiteX4" fmla="*/ 1679944 w 1850065"/>
                  <a:gd name="connsiteY4" fmla="*/ 1594884 h 1956391"/>
                  <a:gd name="connsiteX5" fmla="*/ 1222744 w 1850065"/>
                  <a:gd name="connsiteY5" fmla="*/ 1956391 h 1956391"/>
                  <a:gd name="connsiteX6" fmla="*/ 233916 w 1850065"/>
                  <a:gd name="connsiteY6" fmla="*/ 1892595 h 1956391"/>
                  <a:gd name="connsiteX7" fmla="*/ 0 w 1850065"/>
                  <a:gd name="connsiteY7" fmla="*/ 808074 h 1956391"/>
                  <a:gd name="connsiteX8" fmla="*/ 21265 w 1850065"/>
                  <a:gd name="connsiteY8" fmla="*/ 691116 h 1956391"/>
                  <a:gd name="connsiteX9" fmla="*/ 106326 w 1850065"/>
                  <a:gd name="connsiteY9" fmla="*/ 95693 h 1956391"/>
                  <a:gd name="connsiteX10" fmla="*/ 191386 w 1850065"/>
                  <a:gd name="connsiteY10" fmla="*/ 63795 h 1956391"/>
                  <a:gd name="connsiteX11" fmla="*/ 701749 w 1850065"/>
                  <a:gd name="connsiteY11" fmla="*/ 0 h 195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0065" h="1956391">
                    <a:moveTo>
                      <a:pt x="701749" y="0"/>
                    </a:moveTo>
                    <a:lnTo>
                      <a:pt x="1435395" y="116958"/>
                    </a:lnTo>
                    <a:lnTo>
                      <a:pt x="1765005" y="393405"/>
                    </a:lnTo>
                    <a:lnTo>
                      <a:pt x="1850065" y="946298"/>
                    </a:lnTo>
                    <a:lnTo>
                      <a:pt x="1679944" y="1594884"/>
                    </a:lnTo>
                    <a:lnTo>
                      <a:pt x="1222744" y="1956391"/>
                    </a:lnTo>
                    <a:lnTo>
                      <a:pt x="233916" y="1892595"/>
                    </a:lnTo>
                    <a:lnTo>
                      <a:pt x="0" y="808074"/>
                    </a:lnTo>
                    <a:lnTo>
                      <a:pt x="21265" y="691116"/>
                    </a:lnTo>
                    <a:lnTo>
                      <a:pt x="106326" y="95693"/>
                    </a:lnTo>
                    <a:lnTo>
                      <a:pt x="191386" y="63795"/>
                    </a:lnTo>
                    <a:lnTo>
                      <a:pt x="701749"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p14="http://schemas.microsoft.com/office/powerpoint/2010/main">
          <mc:Choice Requires="p14">
            <p:contentPart p14:bwMode="auto" r:id="rId28">
              <p14:nvContentPartPr>
                <p14:cNvPr id="55" name="Ink 54">
                  <a:extLst>
                    <a:ext uri="{FF2B5EF4-FFF2-40B4-BE49-F238E27FC236}">
                      <a16:creationId xmlns:a16="http://schemas.microsoft.com/office/drawing/2014/main" id="{5CD6115A-58C6-46A7-9472-6CAD3B27F0F8}"/>
                    </a:ext>
                  </a:extLst>
                </p14:cNvPr>
                <p14:cNvContentPartPr/>
                <p14:nvPr/>
              </p14:nvContentPartPr>
              <p14:xfrm>
                <a:off x="3136718" y="4213478"/>
                <a:ext cx="1378800" cy="1128240"/>
              </p14:xfrm>
            </p:contentPart>
          </mc:Choice>
          <mc:Fallback xmlns="">
            <p:pic>
              <p:nvPicPr>
                <p:cNvPr id="55" name="Ink 54">
                  <a:extLst>
                    <a:ext uri="{FF2B5EF4-FFF2-40B4-BE49-F238E27FC236}">
                      <a16:creationId xmlns:a16="http://schemas.microsoft.com/office/drawing/2014/main" id="{5CD6115A-58C6-46A7-9472-6CAD3B27F0F8}"/>
                    </a:ext>
                  </a:extLst>
                </p:cNvPr>
                <p:cNvPicPr/>
                <p:nvPr/>
              </p:nvPicPr>
              <p:blipFill>
                <a:blip r:embed="rId29"/>
                <a:stretch>
                  <a:fillRect/>
                </a:stretch>
              </p:blipFill>
              <p:spPr>
                <a:xfrm>
                  <a:off x="3114629" y="4191553"/>
                  <a:ext cx="1422536" cy="117165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5" name="Ink 64">
                  <a:extLst>
                    <a:ext uri="{FF2B5EF4-FFF2-40B4-BE49-F238E27FC236}">
                      <a16:creationId xmlns:a16="http://schemas.microsoft.com/office/drawing/2014/main" id="{2D5A3DE0-C721-4297-8A0C-A1E7F31FF54D}"/>
                    </a:ext>
                  </a:extLst>
                </p14:cNvPr>
                <p14:cNvContentPartPr/>
                <p14:nvPr/>
              </p14:nvContentPartPr>
              <p14:xfrm>
                <a:off x="3105060" y="4175320"/>
                <a:ext cx="1529640" cy="1101240"/>
              </p14:xfrm>
            </p:contentPart>
          </mc:Choice>
          <mc:Fallback xmlns="">
            <p:pic>
              <p:nvPicPr>
                <p:cNvPr id="65" name="Ink 64">
                  <a:extLst>
                    <a:ext uri="{FF2B5EF4-FFF2-40B4-BE49-F238E27FC236}">
                      <a16:creationId xmlns:a16="http://schemas.microsoft.com/office/drawing/2014/main" id="{2D5A3DE0-C721-4297-8A0C-A1E7F31FF54D}"/>
                    </a:ext>
                  </a:extLst>
                </p:cNvPr>
                <p:cNvPicPr/>
                <p:nvPr/>
              </p:nvPicPr>
              <p:blipFill>
                <a:blip r:embed="rId31"/>
                <a:stretch>
                  <a:fillRect/>
                </a:stretch>
              </p:blipFill>
              <p:spPr>
                <a:xfrm>
                  <a:off x="3082968" y="4153392"/>
                  <a:ext cx="1573382" cy="1144658"/>
                </a:xfrm>
                <a:prstGeom prst="rect">
                  <a:avLst/>
                </a:prstGeom>
              </p:spPr>
            </p:pic>
          </mc:Fallback>
        </mc:AlternateContent>
      </p:grpSp>
    </p:spTree>
    <p:extLst>
      <p:ext uri="{BB962C8B-B14F-4D97-AF65-F5344CB8AC3E}">
        <p14:creationId xmlns:p14="http://schemas.microsoft.com/office/powerpoint/2010/main" val="74924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33" name="Ink 32">
                <a:extLst>
                  <a:ext uri="{FF2B5EF4-FFF2-40B4-BE49-F238E27FC236}">
                    <a16:creationId xmlns:a16="http://schemas.microsoft.com/office/drawing/2014/main" id="{1C8D8D70-F5E8-41B3-B045-D6D417FCF410}"/>
                  </a:ext>
                </a:extLst>
              </p14:cNvPr>
              <p14:cNvContentPartPr/>
              <p14:nvPr/>
            </p14:nvContentPartPr>
            <p14:xfrm>
              <a:off x="9518912" y="7209076"/>
              <a:ext cx="360" cy="360"/>
            </p14:xfrm>
          </p:contentPart>
        </mc:Choice>
        <mc:Fallback xmlns="">
          <p:pic>
            <p:nvPicPr>
              <p:cNvPr id="33" name="Ink 32">
                <a:extLst>
                  <a:ext uri="{FF2B5EF4-FFF2-40B4-BE49-F238E27FC236}">
                    <a16:creationId xmlns:a16="http://schemas.microsoft.com/office/drawing/2014/main" id="{1C8D8D70-F5E8-41B3-B045-D6D417FCF410}"/>
                  </a:ext>
                </a:extLst>
              </p:cNvPr>
              <p:cNvPicPr/>
              <p:nvPr/>
            </p:nvPicPr>
            <p:blipFill>
              <a:blip r:embed="rId4"/>
              <a:stretch>
                <a:fillRect/>
              </a:stretch>
            </p:blipFill>
            <p:spPr>
              <a:xfrm>
                <a:off x="9500912" y="7191076"/>
                <a:ext cx="36000" cy="36000"/>
              </a:xfrm>
              <a:prstGeom prst="rect">
                <a:avLst/>
              </a:prstGeom>
            </p:spPr>
          </p:pic>
        </mc:Fallback>
      </mc:AlternateContent>
      <p:grpSp>
        <p:nvGrpSpPr>
          <p:cNvPr id="8" name="Group 7">
            <a:extLst>
              <a:ext uri="{FF2B5EF4-FFF2-40B4-BE49-F238E27FC236}">
                <a16:creationId xmlns:a16="http://schemas.microsoft.com/office/drawing/2014/main" id="{58639010-7F57-46F0-B9D1-042A24A18700}"/>
              </a:ext>
            </a:extLst>
          </p:cNvPr>
          <p:cNvGrpSpPr/>
          <p:nvPr/>
        </p:nvGrpSpPr>
        <p:grpSpPr>
          <a:xfrm>
            <a:off x="3013187" y="309562"/>
            <a:ext cx="6668975" cy="6157913"/>
            <a:chOff x="508112" y="780746"/>
            <a:chExt cx="7205279" cy="7269162"/>
          </a:xfrm>
        </p:grpSpPr>
        <mc:AlternateContent xmlns:mc="http://schemas.openxmlformats.org/markup-compatibility/2006" xmlns:p14="http://schemas.microsoft.com/office/powerpoint/2010/main">
          <mc:Choice Requires="p14">
            <p:contentPart p14:bwMode="auto" r:id="rId5">
              <p14:nvContentPartPr>
                <p14:cNvPr id="34" name="Ink 33">
                  <a:extLst>
                    <a:ext uri="{FF2B5EF4-FFF2-40B4-BE49-F238E27FC236}">
                      <a16:creationId xmlns:a16="http://schemas.microsoft.com/office/drawing/2014/main" id="{D23A87F7-2F7B-4DFB-898B-1A9BD15897AF}"/>
                    </a:ext>
                  </a:extLst>
                </p14:cNvPr>
                <p14:cNvContentPartPr/>
                <p14:nvPr/>
              </p14:nvContentPartPr>
              <p14:xfrm>
                <a:off x="1470271" y="780746"/>
                <a:ext cx="2286000" cy="2512800"/>
              </p14:xfrm>
            </p:contentPart>
          </mc:Choice>
          <mc:Fallback xmlns="">
            <p:pic>
              <p:nvPicPr>
                <p:cNvPr id="34" name="Ink 33">
                  <a:extLst>
                    <a:ext uri="{FF2B5EF4-FFF2-40B4-BE49-F238E27FC236}">
                      <a16:creationId xmlns:a16="http://schemas.microsoft.com/office/drawing/2014/main" id="{D23A87F7-2F7B-4DFB-898B-1A9BD15897AF}"/>
                    </a:ext>
                  </a:extLst>
                </p:cNvPr>
                <p:cNvPicPr/>
                <p:nvPr/>
              </p:nvPicPr>
              <p:blipFill>
                <a:blip r:embed="rId6"/>
                <a:stretch>
                  <a:fillRect/>
                </a:stretch>
              </p:blipFill>
              <p:spPr>
                <a:xfrm>
                  <a:off x="1450822" y="759498"/>
                  <a:ext cx="2324508" cy="255487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8" name="Ink 37">
                  <a:extLst>
                    <a:ext uri="{FF2B5EF4-FFF2-40B4-BE49-F238E27FC236}">
                      <a16:creationId xmlns:a16="http://schemas.microsoft.com/office/drawing/2014/main" id="{BBFF54E8-0E32-4589-880D-F815875B5B9E}"/>
                    </a:ext>
                  </a:extLst>
                </p14:cNvPr>
                <p14:cNvContentPartPr/>
                <p14:nvPr/>
              </p14:nvContentPartPr>
              <p14:xfrm>
                <a:off x="1950295" y="1283825"/>
                <a:ext cx="1591560" cy="1707840"/>
              </p14:xfrm>
            </p:contentPart>
          </mc:Choice>
          <mc:Fallback xmlns="">
            <p:pic>
              <p:nvPicPr>
                <p:cNvPr id="38" name="Ink 37">
                  <a:extLst>
                    <a:ext uri="{FF2B5EF4-FFF2-40B4-BE49-F238E27FC236}">
                      <a16:creationId xmlns:a16="http://schemas.microsoft.com/office/drawing/2014/main" id="{BBFF54E8-0E32-4589-880D-F815875B5B9E}"/>
                    </a:ext>
                  </a:extLst>
                </p:cNvPr>
                <p:cNvPicPr/>
                <p:nvPr/>
              </p:nvPicPr>
              <p:blipFill>
                <a:blip r:embed="rId8"/>
                <a:stretch>
                  <a:fillRect/>
                </a:stretch>
              </p:blipFill>
              <p:spPr>
                <a:xfrm>
                  <a:off x="1930853" y="1262573"/>
                  <a:ext cx="1630056" cy="1749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96249C00-02E1-446E-8936-42C982BD1EE6}"/>
                    </a:ext>
                  </a:extLst>
                </p14:cNvPr>
                <p14:cNvContentPartPr/>
                <p14:nvPr/>
              </p14:nvContentPartPr>
              <p14:xfrm>
                <a:off x="4027967" y="1174779"/>
                <a:ext cx="2570760" cy="2403000"/>
              </p14:xfrm>
            </p:contentPart>
          </mc:Choice>
          <mc:Fallback xmlns="">
            <p:pic>
              <p:nvPicPr>
                <p:cNvPr id="19" name="Ink 18">
                  <a:extLst>
                    <a:ext uri="{FF2B5EF4-FFF2-40B4-BE49-F238E27FC236}">
                      <a16:creationId xmlns:a16="http://schemas.microsoft.com/office/drawing/2014/main" id="{96249C00-02E1-446E-8936-42C982BD1EE6}"/>
                    </a:ext>
                  </a:extLst>
                </p:cNvPr>
                <p:cNvPicPr/>
                <p:nvPr/>
              </p:nvPicPr>
              <p:blipFill>
                <a:blip r:embed="rId10"/>
                <a:stretch>
                  <a:fillRect/>
                </a:stretch>
              </p:blipFill>
              <p:spPr>
                <a:xfrm>
                  <a:off x="4008521" y="1153532"/>
                  <a:ext cx="2609263" cy="2445068"/>
                </a:xfrm>
                <a:prstGeom prst="rect">
                  <a:avLst/>
                </a:prstGeom>
              </p:spPr>
            </p:pic>
          </mc:Fallback>
        </mc:AlternateContent>
        <p:grpSp>
          <p:nvGrpSpPr>
            <p:cNvPr id="3" name="Group 2">
              <a:extLst>
                <a:ext uri="{FF2B5EF4-FFF2-40B4-BE49-F238E27FC236}">
                  <a16:creationId xmlns:a16="http://schemas.microsoft.com/office/drawing/2014/main" id="{10E47F10-00EB-4577-984B-72044C9BBD84}"/>
                </a:ext>
              </a:extLst>
            </p:cNvPr>
            <p:cNvGrpSpPr/>
            <p:nvPr/>
          </p:nvGrpSpPr>
          <p:grpSpPr>
            <a:xfrm>
              <a:off x="4695864" y="1738020"/>
              <a:ext cx="1134485" cy="1156545"/>
              <a:chOff x="3029210" y="223284"/>
              <a:chExt cx="6289136" cy="6411432"/>
            </a:xfrm>
          </p:grpSpPr>
          <p:pic>
            <p:nvPicPr>
              <p:cNvPr id="4" name="Picture 3">
                <a:extLst>
                  <a:ext uri="{FF2B5EF4-FFF2-40B4-BE49-F238E27FC236}">
                    <a16:creationId xmlns:a16="http://schemas.microsoft.com/office/drawing/2014/main" id="{9849FB4C-E84D-40EE-B4CF-EF6E213A1AE9}"/>
                  </a:ext>
                </a:extLst>
              </p:cNvPr>
              <p:cNvPicPr>
                <a:picLocks noChangeAspect="1"/>
              </p:cNvPicPr>
              <p:nvPr/>
            </p:nvPicPr>
            <p:blipFill rotWithShape="1">
              <a:blip r:embed="rId11"/>
              <a:srcRect l="1320" r="332"/>
              <a:stretch/>
            </p:blipFill>
            <p:spPr>
              <a:xfrm>
                <a:off x="3029210" y="223284"/>
                <a:ext cx="6289136" cy="6411432"/>
              </a:xfrm>
              <a:prstGeom prst="ellipse">
                <a:avLst/>
              </a:prstGeom>
            </p:spPr>
          </p:pic>
          <p:sp>
            <p:nvSpPr>
              <p:cNvPr id="5" name="Freeform: Shape 4">
                <a:extLst>
                  <a:ext uri="{FF2B5EF4-FFF2-40B4-BE49-F238E27FC236}">
                    <a16:creationId xmlns:a16="http://schemas.microsoft.com/office/drawing/2014/main" id="{2DFF9DCE-2285-471E-AC0A-DD3A3BD07BFF}"/>
                  </a:ext>
                </a:extLst>
              </p:cNvPr>
              <p:cNvSpPr/>
              <p:nvPr/>
            </p:nvSpPr>
            <p:spPr>
              <a:xfrm>
                <a:off x="5146158" y="2647507"/>
                <a:ext cx="1850065" cy="1956391"/>
              </a:xfrm>
              <a:custGeom>
                <a:avLst/>
                <a:gdLst>
                  <a:gd name="connsiteX0" fmla="*/ 701749 w 1850065"/>
                  <a:gd name="connsiteY0" fmla="*/ 0 h 1956391"/>
                  <a:gd name="connsiteX1" fmla="*/ 1435395 w 1850065"/>
                  <a:gd name="connsiteY1" fmla="*/ 116958 h 1956391"/>
                  <a:gd name="connsiteX2" fmla="*/ 1765005 w 1850065"/>
                  <a:gd name="connsiteY2" fmla="*/ 393405 h 1956391"/>
                  <a:gd name="connsiteX3" fmla="*/ 1850065 w 1850065"/>
                  <a:gd name="connsiteY3" fmla="*/ 946298 h 1956391"/>
                  <a:gd name="connsiteX4" fmla="*/ 1679944 w 1850065"/>
                  <a:gd name="connsiteY4" fmla="*/ 1594884 h 1956391"/>
                  <a:gd name="connsiteX5" fmla="*/ 1222744 w 1850065"/>
                  <a:gd name="connsiteY5" fmla="*/ 1956391 h 1956391"/>
                  <a:gd name="connsiteX6" fmla="*/ 233916 w 1850065"/>
                  <a:gd name="connsiteY6" fmla="*/ 1892595 h 1956391"/>
                  <a:gd name="connsiteX7" fmla="*/ 0 w 1850065"/>
                  <a:gd name="connsiteY7" fmla="*/ 808074 h 1956391"/>
                  <a:gd name="connsiteX8" fmla="*/ 21265 w 1850065"/>
                  <a:gd name="connsiteY8" fmla="*/ 691116 h 1956391"/>
                  <a:gd name="connsiteX9" fmla="*/ 106326 w 1850065"/>
                  <a:gd name="connsiteY9" fmla="*/ 95693 h 1956391"/>
                  <a:gd name="connsiteX10" fmla="*/ 191386 w 1850065"/>
                  <a:gd name="connsiteY10" fmla="*/ 63795 h 1956391"/>
                  <a:gd name="connsiteX11" fmla="*/ 701749 w 1850065"/>
                  <a:gd name="connsiteY11" fmla="*/ 0 h 195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0065" h="1956391">
                    <a:moveTo>
                      <a:pt x="701749" y="0"/>
                    </a:moveTo>
                    <a:lnTo>
                      <a:pt x="1435395" y="116958"/>
                    </a:lnTo>
                    <a:lnTo>
                      <a:pt x="1765005" y="393405"/>
                    </a:lnTo>
                    <a:lnTo>
                      <a:pt x="1850065" y="946298"/>
                    </a:lnTo>
                    <a:lnTo>
                      <a:pt x="1679944" y="1594884"/>
                    </a:lnTo>
                    <a:lnTo>
                      <a:pt x="1222744" y="1956391"/>
                    </a:lnTo>
                    <a:lnTo>
                      <a:pt x="233916" y="1892595"/>
                    </a:lnTo>
                    <a:lnTo>
                      <a:pt x="0" y="808074"/>
                    </a:lnTo>
                    <a:lnTo>
                      <a:pt x="21265" y="691116"/>
                    </a:lnTo>
                    <a:lnTo>
                      <a:pt x="106326" y="95693"/>
                    </a:lnTo>
                    <a:lnTo>
                      <a:pt x="191386" y="63795"/>
                    </a:lnTo>
                    <a:lnTo>
                      <a:pt x="701749"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F65B63F3-4661-44F6-BDFE-C43F94F6AACE}"/>
                </a:ext>
              </a:extLst>
            </p:cNvPr>
            <p:cNvGrpSpPr/>
            <p:nvPr/>
          </p:nvGrpSpPr>
          <p:grpSpPr>
            <a:xfrm>
              <a:off x="2135504" y="3226419"/>
              <a:ext cx="3247389" cy="4823489"/>
              <a:chOff x="2135504" y="3226419"/>
              <a:chExt cx="3247389" cy="4823489"/>
            </a:xfrm>
          </p:grpSpPr>
          <mc:AlternateContent xmlns:mc="http://schemas.openxmlformats.org/markup-compatibility/2006" xmlns:am3d="http://schemas.microsoft.com/office/drawing/2017/model3d">
            <mc:Choice Requires="am3d">
              <p:graphicFrame>
                <p:nvGraphicFramePr>
                  <p:cNvPr id="2" name="3D Model 1" descr="simple flower pot">
                    <a:extLst>
                      <a:ext uri="{FF2B5EF4-FFF2-40B4-BE49-F238E27FC236}">
                        <a16:creationId xmlns:a16="http://schemas.microsoft.com/office/drawing/2014/main" id="{0CEE96B7-53E8-4C1E-93A4-752D7C2A3BAB}"/>
                      </a:ext>
                    </a:extLst>
                  </p:cNvPr>
                  <p:cNvGraphicFramePr>
                    <a:graphicFrameLocks noChangeAspect="1"/>
                  </p:cNvGraphicFramePr>
                  <p:nvPr/>
                </p:nvGraphicFramePr>
                <p:xfrm>
                  <a:off x="2135504" y="4954888"/>
                  <a:ext cx="3247389" cy="3095020"/>
                </p:xfrm>
                <a:graphic>
                  <a:graphicData uri="http://schemas.microsoft.com/office/drawing/2017/model3d">
                    <am3d:model3d r:embed="rId12">
                      <am3d:spPr>
                        <a:xfrm>
                          <a:off x="0" y="0"/>
                          <a:ext cx="3005679" cy="2621879"/>
                        </a:xfrm>
                        <a:prstGeom prst="rect">
                          <a:avLst/>
                        </a:prstGeom>
                      </am3d:spPr>
                      <am3d:camera>
                        <am3d:pos x="0" y="0" z="76313730"/>
                        <am3d:up dx="0" dy="36000000" dz="0"/>
                        <am3d:lookAt x="0" y="0" z="0"/>
                        <am3d:perspective fov="2700000"/>
                      </am3d:camera>
                      <am3d:trans>
                        <am3d:meterPerModelUnit n="1693658" d="1000000"/>
                        <am3d:preTrans dx="0" dy="355047" dz="-15608814"/>
                        <am3d:scale>
                          <am3d:sx n="1000000" d="1000000"/>
                          <am3d:sy n="1000000" d="1000000"/>
                          <am3d:sz n="1000000" d="1000000"/>
                        </am3d:scale>
                        <am3d:rot ax="3467723" ay="3889687" az="3309863"/>
                        <am3d:postTrans dx="0" dy="0" dz="0"/>
                      </am3d:trans>
                      <am3d:attrSrcUrl r:id="rId13"/>
                      <am3d:raster rName="Office3DRenderer" rVer="16.0.8326">
                        <am3d:blip r:embed="rId14"/>
                      </am3d:raster>
                      <am3d:objViewport viewportSz="45234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3D Model 1" descr="simple flower pot">
                    <a:extLst>
                      <a:ext uri="{FF2B5EF4-FFF2-40B4-BE49-F238E27FC236}">
                        <a16:creationId xmlns:a16="http://schemas.microsoft.com/office/drawing/2014/main" id="{0CEE96B7-53E8-4C1E-93A4-752D7C2A3BAB}"/>
                      </a:ext>
                    </a:extLst>
                  </p:cNvPr>
                  <p:cNvPicPr>
                    <a:picLocks noGrp="1" noRot="1" noChangeAspect="1" noMove="1" noResize="1" noEditPoints="1" noAdjustHandles="1" noChangeArrowheads="1" noChangeShapeType="1" noCrop="1"/>
                  </p:cNvPicPr>
                  <p:nvPr/>
                </p:nvPicPr>
                <p:blipFill>
                  <a:blip r:embed="rId15"/>
                  <a:stretch>
                    <a:fillRect/>
                  </a:stretch>
                </p:blipFill>
                <p:spPr>
                  <a:xfrm>
                    <a:off x="2135504" y="4954888"/>
                    <a:ext cx="3247389" cy="30950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Ink 19">
                    <a:extLst>
                      <a:ext uri="{FF2B5EF4-FFF2-40B4-BE49-F238E27FC236}">
                        <a16:creationId xmlns:a16="http://schemas.microsoft.com/office/drawing/2014/main" id="{94AE2AED-EC5D-4D13-B565-99ADD8D34E61}"/>
                      </a:ext>
                    </a:extLst>
                  </p14:cNvPr>
                  <p14:cNvContentPartPr/>
                  <p14:nvPr/>
                </p14:nvContentPartPr>
                <p14:xfrm>
                  <a:off x="2866607" y="3226419"/>
                  <a:ext cx="1668600" cy="2177640"/>
                </p14:xfrm>
              </p:contentPart>
            </mc:Choice>
            <mc:Fallback xmlns="">
              <p:pic>
                <p:nvPicPr>
                  <p:cNvPr id="20" name="Ink 19">
                    <a:extLst>
                      <a:ext uri="{FF2B5EF4-FFF2-40B4-BE49-F238E27FC236}">
                        <a16:creationId xmlns:a16="http://schemas.microsoft.com/office/drawing/2014/main" id="{94AE2AED-EC5D-4D13-B565-99ADD8D34E61}"/>
                      </a:ext>
                    </a:extLst>
                  </p:cNvPr>
                  <p:cNvPicPr/>
                  <p:nvPr/>
                </p:nvPicPr>
                <p:blipFill>
                  <a:blip r:embed="rId17"/>
                  <a:stretch>
                    <a:fillRect/>
                  </a:stretch>
                </p:blipFill>
                <p:spPr>
                  <a:xfrm>
                    <a:off x="2847159" y="3205170"/>
                    <a:ext cx="1707106" cy="2219714"/>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21" name="Ink 20">
                    <a:extLst>
                      <a:ext uri="{FF2B5EF4-FFF2-40B4-BE49-F238E27FC236}">
                        <a16:creationId xmlns:a16="http://schemas.microsoft.com/office/drawing/2014/main" id="{7C175D51-F259-49AF-965A-C68DF76533B2}"/>
                      </a:ext>
                    </a:extLst>
                  </p14:cNvPr>
                  <p14:cNvContentPartPr/>
                  <p14:nvPr/>
                </p14:nvContentPartPr>
                <p14:xfrm>
                  <a:off x="3054527" y="5408379"/>
                  <a:ext cx="1742400" cy="284760"/>
                </p14:xfrm>
              </p:contentPart>
            </mc:Choice>
            <mc:Fallback xmlns="">
              <p:pic>
                <p:nvPicPr>
                  <p:cNvPr id="21" name="Ink 20">
                    <a:extLst>
                      <a:ext uri="{FF2B5EF4-FFF2-40B4-BE49-F238E27FC236}">
                        <a16:creationId xmlns:a16="http://schemas.microsoft.com/office/drawing/2014/main" id="{7C175D51-F259-49AF-965A-C68DF76533B2}"/>
                      </a:ext>
                    </a:extLst>
                  </p:cNvPr>
                  <p:cNvPicPr/>
                  <p:nvPr/>
                </p:nvPicPr>
                <p:blipFill>
                  <a:blip r:embed="rId19"/>
                  <a:stretch>
                    <a:fillRect/>
                  </a:stretch>
                </p:blipFill>
                <p:spPr>
                  <a:xfrm>
                    <a:off x="3035076" y="5387160"/>
                    <a:ext cx="1780913" cy="326774"/>
                  </a:xfrm>
                  <a:prstGeom prst="rect">
                    <a:avLst/>
                  </a:prstGeom>
                </p:spPr>
              </p:pic>
            </mc:Fallback>
          </mc:AlternateContent>
        </p:grpSp>
        <p:sp>
          <p:nvSpPr>
            <p:cNvPr id="23" name="TextBox 22">
              <a:extLst>
                <a:ext uri="{FF2B5EF4-FFF2-40B4-BE49-F238E27FC236}">
                  <a16:creationId xmlns:a16="http://schemas.microsoft.com/office/drawing/2014/main" id="{BB476B28-8052-4CA0-BDE1-D9408AD95078}"/>
                </a:ext>
              </a:extLst>
            </p:cNvPr>
            <p:cNvSpPr txBox="1"/>
            <p:nvPr/>
          </p:nvSpPr>
          <p:spPr>
            <a:xfrm>
              <a:off x="2676088" y="5114270"/>
              <a:ext cx="2884269" cy="1169084"/>
            </a:xfrm>
            <a:prstGeom prst="rect">
              <a:avLst/>
            </a:prstGeom>
            <a:noFill/>
          </p:spPr>
          <p:txBody>
            <a:bodyPr wrap="square" rtlCol="0">
              <a:prstTxWarp prst="textArchDown">
                <a:avLst>
                  <a:gd name="adj" fmla="val 1697106"/>
                </a:avLst>
              </a:prstTxWarp>
              <a:spAutoFit/>
            </a:bodyPr>
            <a:lstStyle/>
            <a:p>
              <a:r>
                <a:rPr lang="en-US" sz="4800">
                  <a:solidFill>
                    <a:schemeClr val="bg2"/>
                  </a:solidFill>
                </a:rPr>
                <a:t>  </a:t>
              </a:r>
              <a:r>
                <a:rPr lang="en-US" sz="4800">
                  <a:solidFill>
                    <a:schemeClr val="accent1"/>
                  </a:solidFill>
                </a:rPr>
                <a:t>Data</a:t>
              </a:r>
            </a:p>
          </p:txBody>
        </p:sp>
        <mc:AlternateContent xmlns:mc="http://schemas.openxmlformats.org/markup-compatibility/2006" xmlns:p14="http://schemas.microsoft.com/office/powerpoint/2010/main">
          <mc:Choice Requires="p14">
            <p:contentPart p14:bwMode="auto" r:id="rId20">
              <p14:nvContentPartPr>
                <p14:cNvPr id="46" name="Ink 45">
                  <a:extLst>
                    <a:ext uri="{FF2B5EF4-FFF2-40B4-BE49-F238E27FC236}">
                      <a16:creationId xmlns:a16="http://schemas.microsoft.com/office/drawing/2014/main" id="{D7AF8264-6867-41F9-84CC-8796A90FDB48}"/>
                    </a:ext>
                  </a:extLst>
                </p14:cNvPr>
                <p14:cNvContentPartPr/>
                <p14:nvPr/>
              </p14:nvContentPartPr>
              <p14:xfrm>
                <a:off x="3288991" y="3193826"/>
                <a:ext cx="1850760" cy="2064960"/>
              </p14:xfrm>
            </p:contentPart>
          </mc:Choice>
          <mc:Fallback xmlns="">
            <p:pic>
              <p:nvPicPr>
                <p:cNvPr id="46" name="Ink 45">
                  <a:extLst>
                    <a:ext uri="{FF2B5EF4-FFF2-40B4-BE49-F238E27FC236}">
                      <a16:creationId xmlns:a16="http://schemas.microsoft.com/office/drawing/2014/main" id="{D7AF8264-6867-41F9-84CC-8796A90FDB48}"/>
                    </a:ext>
                  </a:extLst>
                </p:cNvPr>
                <p:cNvPicPr/>
                <p:nvPr/>
              </p:nvPicPr>
              <p:blipFill>
                <a:blip r:embed="rId21"/>
                <a:stretch>
                  <a:fillRect/>
                </a:stretch>
              </p:blipFill>
              <p:spPr>
                <a:xfrm>
                  <a:off x="3269538" y="3172577"/>
                  <a:ext cx="1889277" cy="2107033"/>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0" name="Ink 29">
                  <a:extLst>
                    <a:ext uri="{FF2B5EF4-FFF2-40B4-BE49-F238E27FC236}">
                      <a16:creationId xmlns:a16="http://schemas.microsoft.com/office/drawing/2014/main" id="{4F6B60B4-C3B5-490D-A022-2BC90BB29A6B}"/>
                    </a:ext>
                  </a:extLst>
                </p14:cNvPr>
                <p14:cNvContentPartPr/>
                <p14:nvPr/>
              </p14:nvContentPartPr>
              <p14:xfrm>
                <a:off x="5310391" y="2771906"/>
                <a:ext cx="2403000" cy="2458440"/>
              </p14:xfrm>
            </p:contentPart>
          </mc:Choice>
          <mc:Fallback xmlns="">
            <p:pic>
              <p:nvPicPr>
                <p:cNvPr id="30" name="Ink 29">
                  <a:extLst>
                    <a:ext uri="{FF2B5EF4-FFF2-40B4-BE49-F238E27FC236}">
                      <a16:creationId xmlns:a16="http://schemas.microsoft.com/office/drawing/2014/main" id="{4F6B60B4-C3B5-490D-A022-2BC90BB29A6B}"/>
                    </a:ext>
                  </a:extLst>
                </p:cNvPr>
                <p:cNvPicPr/>
                <p:nvPr/>
              </p:nvPicPr>
              <p:blipFill>
                <a:blip r:embed="rId23"/>
                <a:stretch>
                  <a:fillRect/>
                </a:stretch>
              </p:blipFill>
              <p:spPr>
                <a:xfrm>
                  <a:off x="5290943" y="2750658"/>
                  <a:ext cx="2441507" cy="250051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1" name="Ink 30">
                  <a:extLst>
                    <a:ext uri="{FF2B5EF4-FFF2-40B4-BE49-F238E27FC236}">
                      <a16:creationId xmlns:a16="http://schemas.microsoft.com/office/drawing/2014/main" id="{DADC2D92-F44C-4EB9-A43C-E490ECF7615A}"/>
                    </a:ext>
                  </a:extLst>
                </p14:cNvPr>
                <p14:cNvContentPartPr/>
                <p14:nvPr/>
              </p14:nvContentPartPr>
              <p14:xfrm>
                <a:off x="5938893" y="2959061"/>
                <a:ext cx="307800" cy="435600"/>
              </p14:xfrm>
            </p:contentPart>
          </mc:Choice>
          <mc:Fallback xmlns="">
            <p:pic>
              <p:nvPicPr>
                <p:cNvPr id="31" name="Ink 30">
                  <a:extLst>
                    <a:ext uri="{FF2B5EF4-FFF2-40B4-BE49-F238E27FC236}">
                      <a16:creationId xmlns:a16="http://schemas.microsoft.com/office/drawing/2014/main" id="{DADC2D92-F44C-4EB9-A43C-E490ECF7615A}"/>
                    </a:ext>
                  </a:extLst>
                </p:cNvPr>
                <p:cNvPicPr/>
                <p:nvPr/>
              </p:nvPicPr>
              <p:blipFill>
                <a:blip r:embed="rId25"/>
                <a:stretch>
                  <a:fillRect/>
                </a:stretch>
              </p:blipFill>
              <p:spPr>
                <a:xfrm>
                  <a:off x="5919437" y="2937812"/>
                  <a:ext cx="346324" cy="477673"/>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2" name="Ink 31">
                  <a:extLst>
                    <a:ext uri="{FF2B5EF4-FFF2-40B4-BE49-F238E27FC236}">
                      <a16:creationId xmlns:a16="http://schemas.microsoft.com/office/drawing/2014/main" id="{46A8F917-2196-4902-8D37-E5BA859BDF99}"/>
                    </a:ext>
                  </a:extLst>
                </p14:cNvPr>
                <p14:cNvContentPartPr/>
                <p14:nvPr/>
              </p14:nvContentPartPr>
              <p14:xfrm>
                <a:off x="3914792" y="4478798"/>
                <a:ext cx="1825200" cy="1015200"/>
              </p14:xfrm>
            </p:contentPart>
          </mc:Choice>
          <mc:Fallback xmlns="">
            <p:pic>
              <p:nvPicPr>
                <p:cNvPr id="32" name="Ink 31">
                  <a:extLst>
                    <a:ext uri="{FF2B5EF4-FFF2-40B4-BE49-F238E27FC236}">
                      <a16:creationId xmlns:a16="http://schemas.microsoft.com/office/drawing/2014/main" id="{46A8F917-2196-4902-8D37-E5BA859BDF99}"/>
                    </a:ext>
                  </a:extLst>
                </p:cNvPr>
                <p:cNvPicPr/>
                <p:nvPr/>
              </p:nvPicPr>
              <p:blipFill>
                <a:blip r:embed="rId27"/>
                <a:stretch>
                  <a:fillRect/>
                </a:stretch>
              </p:blipFill>
              <p:spPr>
                <a:xfrm>
                  <a:off x="3895342" y="4457542"/>
                  <a:ext cx="1863711" cy="1057287"/>
                </a:xfrm>
                <a:prstGeom prst="rect">
                  <a:avLst/>
                </a:prstGeom>
              </p:spPr>
            </p:pic>
          </mc:Fallback>
        </mc:AlternateContent>
        <p:grpSp>
          <p:nvGrpSpPr>
            <p:cNvPr id="17" name="Group 16">
              <a:extLst>
                <a:ext uri="{FF2B5EF4-FFF2-40B4-BE49-F238E27FC236}">
                  <a16:creationId xmlns:a16="http://schemas.microsoft.com/office/drawing/2014/main" id="{22642F1B-D25C-42F9-87F4-B295AA36B3EF}"/>
                </a:ext>
              </a:extLst>
            </p:cNvPr>
            <p:cNvGrpSpPr/>
            <p:nvPr/>
          </p:nvGrpSpPr>
          <p:grpSpPr>
            <a:xfrm>
              <a:off x="6031484" y="3277415"/>
              <a:ext cx="1134485" cy="1156545"/>
              <a:chOff x="3029210" y="223284"/>
              <a:chExt cx="6289136" cy="6411432"/>
            </a:xfrm>
          </p:grpSpPr>
          <p:pic>
            <p:nvPicPr>
              <p:cNvPr id="18" name="Picture 17">
                <a:extLst>
                  <a:ext uri="{FF2B5EF4-FFF2-40B4-BE49-F238E27FC236}">
                    <a16:creationId xmlns:a16="http://schemas.microsoft.com/office/drawing/2014/main" id="{CF60AB5B-DD16-4440-A2C2-248D4086C715}"/>
                  </a:ext>
                </a:extLst>
              </p:cNvPr>
              <p:cNvPicPr>
                <a:picLocks noChangeAspect="1"/>
              </p:cNvPicPr>
              <p:nvPr/>
            </p:nvPicPr>
            <p:blipFill rotWithShape="1">
              <a:blip r:embed="rId11"/>
              <a:srcRect l="1320" r="332"/>
              <a:stretch/>
            </p:blipFill>
            <p:spPr>
              <a:xfrm>
                <a:off x="3029210" y="223284"/>
                <a:ext cx="6289136" cy="6411432"/>
              </a:xfrm>
              <a:prstGeom prst="ellipse">
                <a:avLst/>
              </a:prstGeom>
            </p:spPr>
          </p:pic>
          <p:sp>
            <p:nvSpPr>
              <p:cNvPr id="28" name="Freeform: Shape 27">
                <a:extLst>
                  <a:ext uri="{FF2B5EF4-FFF2-40B4-BE49-F238E27FC236}">
                    <a16:creationId xmlns:a16="http://schemas.microsoft.com/office/drawing/2014/main" id="{AA718D9F-04F4-4F2E-B60D-32456B4C2218}"/>
                  </a:ext>
                </a:extLst>
              </p:cNvPr>
              <p:cNvSpPr/>
              <p:nvPr/>
            </p:nvSpPr>
            <p:spPr>
              <a:xfrm>
                <a:off x="5146158" y="2647507"/>
                <a:ext cx="1850065" cy="1956391"/>
              </a:xfrm>
              <a:custGeom>
                <a:avLst/>
                <a:gdLst>
                  <a:gd name="connsiteX0" fmla="*/ 701749 w 1850065"/>
                  <a:gd name="connsiteY0" fmla="*/ 0 h 1956391"/>
                  <a:gd name="connsiteX1" fmla="*/ 1435395 w 1850065"/>
                  <a:gd name="connsiteY1" fmla="*/ 116958 h 1956391"/>
                  <a:gd name="connsiteX2" fmla="*/ 1765005 w 1850065"/>
                  <a:gd name="connsiteY2" fmla="*/ 393405 h 1956391"/>
                  <a:gd name="connsiteX3" fmla="*/ 1850065 w 1850065"/>
                  <a:gd name="connsiteY3" fmla="*/ 946298 h 1956391"/>
                  <a:gd name="connsiteX4" fmla="*/ 1679944 w 1850065"/>
                  <a:gd name="connsiteY4" fmla="*/ 1594884 h 1956391"/>
                  <a:gd name="connsiteX5" fmla="*/ 1222744 w 1850065"/>
                  <a:gd name="connsiteY5" fmla="*/ 1956391 h 1956391"/>
                  <a:gd name="connsiteX6" fmla="*/ 233916 w 1850065"/>
                  <a:gd name="connsiteY6" fmla="*/ 1892595 h 1956391"/>
                  <a:gd name="connsiteX7" fmla="*/ 0 w 1850065"/>
                  <a:gd name="connsiteY7" fmla="*/ 808074 h 1956391"/>
                  <a:gd name="connsiteX8" fmla="*/ 21265 w 1850065"/>
                  <a:gd name="connsiteY8" fmla="*/ 691116 h 1956391"/>
                  <a:gd name="connsiteX9" fmla="*/ 106326 w 1850065"/>
                  <a:gd name="connsiteY9" fmla="*/ 95693 h 1956391"/>
                  <a:gd name="connsiteX10" fmla="*/ 191386 w 1850065"/>
                  <a:gd name="connsiteY10" fmla="*/ 63795 h 1956391"/>
                  <a:gd name="connsiteX11" fmla="*/ 701749 w 1850065"/>
                  <a:gd name="connsiteY11" fmla="*/ 0 h 195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0065" h="1956391">
                    <a:moveTo>
                      <a:pt x="701749" y="0"/>
                    </a:moveTo>
                    <a:lnTo>
                      <a:pt x="1435395" y="116958"/>
                    </a:lnTo>
                    <a:lnTo>
                      <a:pt x="1765005" y="393405"/>
                    </a:lnTo>
                    <a:lnTo>
                      <a:pt x="1850065" y="946298"/>
                    </a:lnTo>
                    <a:lnTo>
                      <a:pt x="1679944" y="1594884"/>
                    </a:lnTo>
                    <a:lnTo>
                      <a:pt x="1222744" y="1956391"/>
                    </a:lnTo>
                    <a:lnTo>
                      <a:pt x="233916" y="1892595"/>
                    </a:lnTo>
                    <a:lnTo>
                      <a:pt x="0" y="808074"/>
                    </a:lnTo>
                    <a:lnTo>
                      <a:pt x="21265" y="691116"/>
                    </a:lnTo>
                    <a:lnTo>
                      <a:pt x="106326" y="95693"/>
                    </a:lnTo>
                    <a:lnTo>
                      <a:pt x="191386" y="63795"/>
                    </a:lnTo>
                    <a:lnTo>
                      <a:pt x="701749"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7F368685-4274-4BE3-A25F-DAD1BBA7610C}"/>
                </a:ext>
              </a:extLst>
            </p:cNvPr>
            <p:cNvGrpSpPr/>
            <p:nvPr/>
          </p:nvGrpSpPr>
          <p:grpSpPr>
            <a:xfrm>
              <a:off x="2044170" y="1479659"/>
              <a:ext cx="1134485" cy="1156545"/>
              <a:chOff x="3029210" y="223284"/>
              <a:chExt cx="6289136" cy="6411432"/>
            </a:xfrm>
          </p:grpSpPr>
          <p:pic>
            <p:nvPicPr>
              <p:cNvPr id="26" name="Picture 25">
                <a:extLst>
                  <a:ext uri="{FF2B5EF4-FFF2-40B4-BE49-F238E27FC236}">
                    <a16:creationId xmlns:a16="http://schemas.microsoft.com/office/drawing/2014/main" id="{1A2179F6-DE0C-49FC-881B-A8D2A08D509A}"/>
                  </a:ext>
                </a:extLst>
              </p:cNvPr>
              <p:cNvPicPr>
                <a:picLocks noChangeAspect="1"/>
              </p:cNvPicPr>
              <p:nvPr/>
            </p:nvPicPr>
            <p:blipFill rotWithShape="1">
              <a:blip r:embed="rId11"/>
              <a:srcRect l="1320" r="332"/>
              <a:stretch/>
            </p:blipFill>
            <p:spPr>
              <a:xfrm>
                <a:off x="3029210" y="223284"/>
                <a:ext cx="6289136" cy="6411432"/>
              </a:xfrm>
              <a:prstGeom prst="ellipse">
                <a:avLst/>
              </a:prstGeom>
            </p:spPr>
          </p:pic>
          <p:sp>
            <p:nvSpPr>
              <p:cNvPr id="27" name="Freeform: Shape 26">
                <a:extLst>
                  <a:ext uri="{FF2B5EF4-FFF2-40B4-BE49-F238E27FC236}">
                    <a16:creationId xmlns:a16="http://schemas.microsoft.com/office/drawing/2014/main" id="{A0A69B7B-EDCC-4881-A59B-583188ADD672}"/>
                  </a:ext>
                </a:extLst>
              </p:cNvPr>
              <p:cNvSpPr/>
              <p:nvPr/>
            </p:nvSpPr>
            <p:spPr>
              <a:xfrm>
                <a:off x="5146158" y="2647507"/>
                <a:ext cx="1850065" cy="1956391"/>
              </a:xfrm>
              <a:custGeom>
                <a:avLst/>
                <a:gdLst>
                  <a:gd name="connsiteX0" fmla="*/ 701749 w 1850065"/>
                  <a:gd name="connsiteY0" fmla="*/ 0 h 1956391"/>
                  <a:gd name="connsiteX1" fmla="*/ 1435395 w 1850065"/>
                  <a:gd name="connsiteY1" fmla="*/ 116958 h 1956391"/>
                  <a:gd name="connsiteX2" fmla="*/ 1765005 w 1850065"/>
                  <a:gd name="connsiteY2" fmla="*/ 393405 h 1956391"/>
                  <a:gd name="connsiteX3" fmla="*/ 1850065 w 1850065"/>
                  <a:gd name="connsiteY3" fmla="*/ 946298 h 1956391"/>
                  <a:gd name="connsiteX4" fmla="*/ 1679944 w 1850065"/>
                  <a:gd name="connsiteY4" fmla="*/ 1594884 h 1956391"/>
                  <a:gd name="connsiteX5" fmla="*/ 1222744 w 1850065"/>
                  <a:gd name="connsiteY5" fmla="*/ 1956391 h 1956391"/>
                  <a:gd name="connsiteX6" fmla="*/ 233916 w 1850065"/>
                  <a:gd name="connsiteY6" fmla="*/ 1892595 h 1956391"/>
                  <a:gd name="connsiteX7" fmla="*/ 0 w 1850065"/>
                  <a:gd name="connsiteY7" fmla="*/ 808074 h 1956391"/>
                  <a:gd name="connsiteX8" fmla="*/ 21265 w 1850065"/>
                  <a:gd name="connsiteY8" fmla="*/ 691116 h 1956391"/>
                  <a:gd name="connsiteX9" fmla="*/ 106326 w 1850065"/>
                  <a:gd name="connsiteY9" fmla="*/ 95693 h 1956391"/>
                  <a:gd name="connsiteX10" fmla="*/ 191386 w 1850065"/>
                  <a:gd name="connsiteY10" fmla="*/ 63795 h 1956391"/>
                  <a:gd name="connsiteX11" fmla="*/ 701749 w 1850065"/>
                  <a:gd name="connsiteY11" fmla="*/ 0 h 195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0065" h="1956391">
                    <a:moveTo>
                      <a:pt x="701749" y="0"/>
                    </a:moveTo>
                    <a:lnTo>
                      <a:pt x="1435395" y="116958"/>
                    </a:lnTo>
                    <a:lnTo>
                      <a:pt x="1765005" y="393405"/>
                    </a:lnTo>
                    <a:lnTo>
                      <a:pt x="1850065" y="946298"/>
                    </a:lnTo>
                    <a:lnTo>
                      <a:pt x="1679944" y="1594884"/>
                    </a:lnTo>
                    <a:lnTo>
                      <a:pt x="1222744" y="1956391"/>
                    </a:lnTo>
                    <a:lnTo>
                      <a:pt x="233916" y="1892595"/>
                    </a:lnTo>
                    <a:lnTo>
                      <a:pt x="0" y="808074"/>
                    </a:lnTo>
                    <a:lnTo>
                      <a:pt x="21265" y="691116"/>
                    </a:lnTo>
                    <a:lnTo>
                      <a:pt x="106326" y="95693"/>
                    </a:lnTo>
                    <a:lnTo>
                      <a:pt x="191386" y="63795"/>
                    </a:lnTo>
                    <a:lnTo>
                      <a:pt x="701749"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p14="http://schemas.microsoft.com/office/powerpoint/2010/main">
          <mc:Choice Requires="p14">
            <p:contentPart p14:bwMode="auto" r:id="rId28">
              <p14:nvContentPartPr>
                <p14:cNvPr id="51" name="Ink 50">
                  <a:extLst>
                    <a:ext uri="{FF2B5EF4-FFF2-40B4-BE49-F238E27FC236}">
                      <a16:creationId xmlns:a16="http://schemas.microsoft.com/office/drawing/2014/main" id="{D1924F9C-911D-4EFA-9470-CFA19BDFA9EE}"/>
                    </a:ext>
                  </a:extLst>
                </p14:cNvPr>
                <p14:cNvContentPartPr/>
                <p14:nvPr/>
              </p14:nvContentPartPr>
              <p14:xfrm>
                <a:off x="508112" y="2510356"/>
                <a:ext cx="2034000" cy="2481120"/>
              </p14:xfrm>
            </p:contentPart>
          </mc:Choice>
          <mc:Fallback xmlns="">
            <p:pic>
              <p:nvPicPr>
                <p:cNvPr id="51" name="Ink 50">
                  <a:extLst>
                    <a:ext uri="{FF2B5EF4-FFF2-40B4-BE49-F238E27FC236}">
                      <a16:creationId xmlns:a16="http://schemas.microsoft.com/office/drawing/2014/main" id="{D1924F9C-911D-4EFA-9470-CFA19BDFA9EE}"/>
                    </a:ext>
                  </a:extLst>
                </p:cNvPr>
                <p:cNvPicPr/>
                <p:nvPr/>
              </p:nvPicPr>
              <p:blipFill>
                <a:blip r:embed="rId29"/>
                <a:stretch>
                  <a:fillRect/>
                </a:stretch>
              </p:blipFill>
              <p:spPr>
                <a:xfrm>
                  <a:off x="488663" y="2489110"/>
                  <a:ext cx="2072509" cy="252318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2" name="Ink 51">
                  <a:extLst>
                    <a:ext uri="{FF2B5EF4-FFF2-40B4-BE49-F238E27FC236}">
                      <a16:creationId xmlns:a16="http://schemas.microsoft.com/office/drawing/2014/main" id="{37DC8671-0C24-4A5D-9DF7-ACC0D4BAC75C}"/>
                    </a:ext>
                  </a:extLst>
                </p14:cNvPr>
                <p14:cNvContentPartPr/>
                <p14:nvPr/>
              </p14:nvContentPartPr>
              <p14:xfrm>
                <a:off x="2283632" y="3933436"/>
                <a:ext cx="1683360" cy="1213920"/>
              </p14:xfrm>
            </p:contentPart>
          </mc:Choice>
          <mc:Fallback xmlns="">
            <p:pic>
              <p:nvPicPr>
                <p:cNvPr id="52" name="Ink 51">
                  <a:extLst>
                    <a:ext uri="{FF2B5EF4-FFF2-40B4-BE49-F238E27FC236}">
                      <a16:creationId xmlns:a16="http://schemas.microsoft.com/office/drawing/2014/main" id="{37DC8671-0C24-4A5D-9DF7-ACC0D4BAC75C}"/>
                    </a:ext>
                  </a:extLst>
                </p:cNvPr>
                <p:cNvPicPr/>
                <p:nvPr/>
              </p:nvPicPr>
              <p:blipFill>
                <a:blip r:embed="rId31"/>
                <a:stretch>
                  <a:fillRect/>
                </a:stretch>
              </p:blipFill>
              <p:spPr>
                <a:xfrm>
                  <a:off x="2264180" y="3912184"/>
                  <a:ext cx="1721875" cy="1255999"/>
                </a:xfrm>
                <a:prstGeom prst="rect">
                  <a:avLst/>
                </a:prstGeom>
              </p:spPr>
            </p:pic>
          </mc:Fallback>
        </mc:AlternateContent>
        <p:grpSp>
          <p:nvGrpSpPr>
            <p:cNvPr id="35" name="Group 34">
              <a:extLst>
                <a:ext uri="{FF2B5EF4-FFF2-40B4-BE49-F238E27FC236}">
                  <a16:creationId xmlns:a16="http://schemas.microsoft.com/office/drawing/2014/main" id="{27D6C283-AE4C-422A-8C17-D9607859D843}"/>
                </a:ext>
              </a:extLst>
            </p:cNvPr>
            <p:cNvGrpSpPr/>
            <p:nvPr/>
          </p:nvGrpSpPr>
          <p:grpSpPr>
            <a:xfrm>
              <a:off x="972408" y="3136443"/>
              <a:ext cx="1134485" cy="1156545"/>
              <a:chOff x="3029210" y="223284"/>
              <a:chExt cx="6289136" cy="6411432"/>
            </a:xfrm>
          </p:grpSpPr>
          <p:pic>
            <p:nvPicPr>
              <p:cNvPr id="36" name="Picture 35">
                <a:extLst>
                  <a:ext uri="{FF2B5EF4-FFF2-40B4-BE49-F238E27FC236}">
                    <a16:creationId xmlns:a16="http://schemas.microsoft.com/office/drawing/2014/main" id="{0A444226-422A-4E5E-B471-F17352289BBD}"/>
                  </a:ext>
                </a:extLst>
              </p:cNvPr>
              <p:cNvPicPr>
                <a:picLocks noChangeAspect="1"/>
              </p:cNvPicPr>
              <p:nvPr/>
            </p:nvPicPr>
            <p:blipFill rotWithShape="1">
              <a:blip r:embed="rId11"/>
              <a:srcRect l="1320" r="332"/>
              <a:stretch/>
            </p:blipFill>
            <p:spPr>
              <a:xfrm>
                <a:off x="3029210" y="223284"/>
                <a:ext cx="6289136" cy="6411432"/>
              </a:xfrm>
              <a:prstGeom prst="ellipse">
                <a:avLst/>
              </a:prstGeom>
            </p:spPr>
          </p:pic>
          <p:sp>
            <p:nvSpPr>
              <p:cNvPr id="37" name="Freeform: Shape 36">
                <a:extLst>
                  <a:ext uri="{FF2B5EF4-FFF2-40B4-BE49-F238E27FC236}">
                    <a16:creationId xmlns:a16="http://schemas.microsoft.com/office/drawing/2014/main" id="{4DE24714-6030-44D5-B2A1-B10F177CCD5F}"/>
                  </a:ext>
                </a:extLst>
              </p:cNvPr>
              <p:cNvSpPr/>
              <p:nvPr/>
            </p:nvSpPr>
            <p:spPr>
              <a:xfrm>
                <a:off x="5146158" y="2647507"/>
                <a:ext cx="1850065" cy="1956391"/>
              </a:xfrm>
              <a:custGeom>
                <a:avLst/>
                <a:gdLst>
                  <a:gd name="connsiteX0" fmla="*/ 701749 w 1850065"/>
                  <a:gd name="connsiteY0" fmla="*/ 0 h 1956391"/>
                  <a:gd name="connsiteX1" fmla="*/ 1435395 w 1850065"/>
                  <a:gd name="connsiteY1" fmla="*/ 116958 h 1956391"/>
                  <a:gd name="connsiteX2" fmla="*/ 1765005 w 1850065"/>
                  <a:gd name="connsiteY2" fmla="*/ 393405 h 1956391"/>
                  <a:gd name="connsiteX3" fmla="*/ 1850065 w 1850065"/>
                  <a:gd name="connsiteY3" fmla="*/ 946298 h 1956391"/>
                  <a:gd name="connsiteX4" fmla="*/ 1679944 w 1850065"/>
                  <a:gd name="connsiteY4" fmla="*/ 1594884 h 1956391"/>
                  <a:gd name="connsiteX5" fmla="*/ 1222744 w 1850065"/>
                  <a:gd name="connsiteY5" fmla="*/ 1956391 h 1956391"/>
                  <a:gd name="connsiteX6" fmla="*/ 233916 w 1850065"/>
                  <a:gd name="connsiteY6" fmla="*/ 1892595 h 1956391"/>
                  <a:gd name="connsiteX7" fmla="*/ 0 w 1850065"/>
                  <a:gd name="connsiteY7" fmla="*/ 808074 h 1956391"/>
                  <a:gd name="connsiteX8" fmla="*/ 21265 w 1850065"/>
                  <a:gd name="connsiteY8" fmla="*/ 691116 h 1956391"/>
                  <a:gd name="connsiteX9" fmla="*/ 106326 w 1850065"/>
                  <a:gd name="connsiteY9" fmla="*/ 95693 h 1956391"/>
                  <a:gd name="connsiteX10" fmla="*/ 191386 w 1850065"/>
                  <a:gd name="connsiteY10" fmla="*/ 63795 h 1956391"/>
                  <a:gd name="connsiteX11" fmla="*/ 701749 w 1850065"/>
                  <a:gd name="connsiteY11" fmla="*/ 0 h 195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0065" h="1956391">
                    <a:moveTo>
                      <a:pt x="701749" y="0"/>
                    </a:moveTo>
                    <a:lnTo>
                      <a:pt x="1435395" y="116958"/>
                    </a:lnTo>
                    <a:lnTo>
                      <a:pt x="1765005" y="393405"/>
                    </a:lnTo>
                    <a:lnTo>
                      <a:pt x="1850065" y="946298"/>
                    </a:lnTo>
                    <a:lnTo>
                      <a:pt x="1679944" y="1594884"/>
                    </a:lnTo>
                    <a:lnTo>
                      <a:pt x="1222744" y="1956391"/>
                    </a:lnTo>
                    <a:lnTo>
                      <a:pt x="233916" y="1892595"/>
                    </a:lnTo>
                    <a:lnTo>
                      <a:pt x="0" y="808074"/>
                    </a:lnTo>
                    <a:lnTo>
                      <a:pt x="21265" y="691116"/>
                    </a:lnTo>
                    <a:lnTo>
                      <a:pt x="106326" y="95693"/>
                    </a:lnTo>
                    <a:lnTo>
                      <a:pt x="191386" y="63795"/>
                    </a:lnTo>
                    <a:lnTo>
                      <a:pt x="701749"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p14="http://schemas.microsoft.com/office/powerpoint/2010/main">
          <mc:Choice Requires="p14">
            <p:contentPart p14:bwMode="auto" r:id="rId32">
              <p14:nvContentPartPr>
                <p14:cNvPr id="6" name="Ink 5">
                  <a:extLst>
                    <a:ext uri="{FF2B5EF4-FFF2-40B4-BE49-F238E27FC236}">
                      <a16:creationId xmlns:a16="http://schemas.microsoft.com/office/drawing/2014/main" id="{6C249FE2-2832-48B8-AA95-E96ECA357073}"/>
                    </a:ext>
                  </a:extLst>
                </p14:cNvPr>
                <p14:cNvContentPartPr/>
                <p14:nvPr/>
              </p14:nvContentPartPr>
              <p14:xfrm>
                <a:off x="1912905" y="2784518"/>
                <a:ext cx="426960" cy="416880"/>
              </p14:xfrm>
            </p:contentPart>
          </mc:Choice>
          <mc:Fallback xmlns="">
            <p:pic>
              <p:nvPicPr>
                <p:cNvPr id="6" name="Ink 5">
                  <a:extLst>
                    <a:ext uri="{FF2B5EF4-FFF2-40B4-BE49-F238E27FC236}">
                      <a16:creationId xmlns:a16="http://schemas.microsoft.com/office/drawing/2014/main" id="{6C249FE2-2832-48B8-AA95-E96ECA357073}"/>
                    </a:ext>
                  </a:extLst>
                </p:cNvPr>
                <p:cNvPicPr/>
                <p:nvPr/>
              </p:nvPicPr>
              <p:blipFill>
                <a:blip r:embed="rId33"/>
                <a:stretch>
                  <a:fillRect/>
                </a:stretch>
              </p:blipFill>
              <p:spPr>
                <a:xfrm>
                  <a:off x="1893462" y="2763270"/>
                  <a:ext cx="465456" cy="45895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 name="Ink 6">
                  <a:extLst>
                    <a:ext uri="{FF2B5EF4-FFF2-40B4-BE49-F238E27FC236}">
                      <a16:creationId xmlns:a16="http://schemas.microsoft.com/office/drawing/2014/main" id="{08E36153-DC9F-446F-91FE-3EE423BAF214}"/>
                    </a:ext>
                  </a:extLst>
                </p14:cNvPr>
                <p14:cNvContentPartPr/>
                <p14:nvPr/>
              </p14:nvContentPartPr>
              <p14:xfrm>
                <a:off x="1652265" y="2734838"/>
                <a:ext cx="144360" cy="271440"/>
              </p14:xfrm>
            </p:contentPart>
          </mc:Choice>
          <mc:Fallback xmlns="">
            <p:pic>
              <p:nvPicPr>
                <p:cNvPr id="7" name="Ink 6">
                  <a:extLst>
                    <a:ext uri="{FF2B5EF4-FFF2-40B4-BE49-F238E27FC236}">
                      <a16:creationId xmlns:a16="http://schemas.microsoft.com/office/drawing/2014/main" id="{08E36153-DC9F-446F-91FE-3EE423BAF214}"/>
                    </a:ext>
                  </a:extLst>
                </p:cNvPr>
                <p:cNvPicPr/>
                <p:nvPr/>
              </p:nvPicPr>
              <p:blipFill>
                <a:blip r:embed="rId35"/>
                <a:stretch>
                  <a:fillRect/>
                </a:stretch>
              </p:blipFill>
              <p:spPr>
                <a:xfrm>
                  <a:off x="1632809" y="2713599"/>
                  <a:ext cx="182882" cy="313494"/>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9" name="Ink 38">
                  <a:extLst>
                    <a:ext uri="{FF2B5EF4-FFF2-40B4-BE49-F238E27FC236}">
                      <a16:creationId xmlns:a16="http://schemas.microsoft.com/office/drawing/2014/main" id="{F495CFF6-EEA5-4A8D-A6F1-31CF7BD3E778}"/>
                    </a:ext>
                  </a:extLst>
                </p14:cNvPr>
                <p14:cNvContentPartPr/>
                <p14:nvPr/>
              </p14:nvContentPartPr>
              <p14:xfrm>
                <a:off x="3136718" y="4213478"/>
                <a:ext cx="1378800" cy="1128240"/>
              </p14:xfrm>
            </p:contentPart>
          </mc:Choice>
          <mc:Fallback xmlns="">
            <p:pic>
              <p:nvPicPr>
                <p:cNvPr id="39" name="Ink 38">
                  <a:extLst>
                    <a:ext uri="{FF2B5EF4-FFF2-40B4-BE49-F238E27FC236}">
                      <a16:creationId xmlns:a16="http://schemas.microsoft.com/office/drawing/2014/main" id="{F495CFF6-EEA5-4A8D-A6F1-31CF7BD3E778}"/>
                    </a:ext>
                  </a:extLst>
                </p:cNvPr>
                <p:cNvPicPr/>
                <p:nvPr/>
              </p:nvPicPr>
              <p:blipFill>
                <a:blip r:embed="rId37"/>
                <a:stretch>
                  <a:fillRect/>
                </a:stretch>
              </p:blipFill>
              <p:spPr>
                <a:xfrm>
                  <a:off x="3117271" y="4192231"/>
                  <a:ext cx="1417305" cy="117031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Ink 39">
                  <a:extLst>
                    <a:ext uri="{FF2B5EF4-FFF2-40B4-BE49-F238E27FC236}">
                      <a16:creationId xmlns:a16="http://schemas.microsoft.com/office/drawing/2014/main" id="{4EDC88D3-AB53-4569-B919-882B45132853}"/>
                    </a:ext>
                  </a:extLst>
                </p14:cNvPr>
                <p14:cNvContentPartPr/>
                <p14:nvPr/>
              </p14:nvContentPartPr>
              <p14:xfrm>
                <a:off x="3105060" y="4175320"/>
                <a:ext cx="1529640" cy="1101240"/>
              </p14:xfrm>
            </p:contentPart>
          </mc:Choice>
          <mc:Fallback xmlns="">
            <p:pic>
              <p:nvPicPr>
                <p:cNvPr id="40" name="Ink 39">
                  <a:extLst>
                    <a:ext uri="{FF2B5EF4-FFF2-40B4-BE49-F238E27FC236}">
                      <a16:creationId xmlns:a16="http://schemas.microsoft.com/office/drawing/2014/main" id="{4EDC88D3-AB53-4569-B919-882B45132853}"/>
                    </a:ext>
                  </a:extLst>
                </p:cNvPr>
                <p:cNvPicPr/>
                <p:nvPr/>
              </p:nvPicPr>
              <p:blipFill>
                <a:blip r:embed="rId39"/>
                <a:stretch>
                  <a:fillRect/>
                </a:stretch>
              </p:blipFill>
              <p:spPr>
                <a:xfrm>
                  <a:off x="3085609" y="4154077"/>
                  <a:ext cx="1568153" cy="1143301"/>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6" name="Ink 15">
                  <a:extLst>
                    <a:ext uri="{FF2B5EF4-FFF2-40B4-BE49-F238E27FC236}">
                      <a16:creationId xmlns:a16="http://schemas.microsoft.com/office/drawing/2014/main" id="{AE123A97-BF6E-4E96-8CD8-028EE6511CCE}"/>
                    </a:ext>
                  </a:extLst>
                </p14:cNvPr>
                <p14:cNvContentPartPr/>
                <p14:nvPr/>
              </p14:nvContentPartPr>
              <p14:xfrm>
                <a:off x="3445260" y="4829800"/>
                <a:ext cx="694440" cy="733680"/>
              </p14:xfrm>
            </p:contentPart>
          </mc:Choice>
          <mc:Fallback xmlns="">
            <p:pic>
              <p:nvPicPr>
                <p:cNvPr id="16" name="Ink 15">
                  <a:extLst>
                    <a:ext uri="{FF2B5EF4-FFF2-40B4-BE49-F238E27FC236}">
                      <a16:creationId xmlns:a16="http://schemas.microsoft.com/office/drawing/2014/main" id="{AE123A97-BF6E-4E96-8CD8-028EE6511CCE}"/>
                    </a:ext>
                  </a:extLst>
                </p:cNvPr>
                <p:cNvPicPr/>
                <p:nvPr/>
              </p:nvPicPr>
              <p:blipFill>
                <a:blip r:embed="rId41"/>
                <a:stretch>
                  <a:fillRect/>
                </a:stretch>
              </p:blipFill>
              <p:spPr>
                <a:xfrm>
                  <a:off x="3425808" y="4808559"/>
                  <a:ext cx="732955" cy="775738"/>
                </a:xfrm>
                <a:prstGeom prst="rect">
                  <a:avLst/>
                </a:prstGeom>
              </p:spPr>
            </p:pic>
          </mc:Fallback>
        </mc:AlternateContent>
      </p:grpSp>
    </p:spTree>
    <p:extLst>
      <p:ext uri="{BB962C8B-B14F-4D97-AF65-F5344CB8AC3E}">
        <p14:creationId xmlns:p14="http://schemas.microsoft.com/office/powerpoint/2010/main" val="425091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See the source image">
            <a:extLst>
              <a:ext uri="{FF2B5EF4-FFF2-40B4-BE49-F238E27FC236}">
                <a16:creationId xmlns:a16="http://schemas.microsoft.com/office/drawing/2014/main" id="{D02AF39E-B4C8-4B18-9E82-EC9635C28D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11" r="5286"/>
          <a:stretch/>
        </p:blipFill>
        <p:spPr bwMode="auto">
          <a:xfrm>
            <a:off x="6095999" y="0"/>
            <a:ext cx="6096001"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6721650F-3519-48D2-81F8-BEAF1E32A874}"/>
              </a:ext>
            </a:extLst>
          </p:cNvPr>
          <p:cNvGraphicFramePr/>
          <p:nvPr>
            <p:extLst>
              <p:ext uri="{D42A27DB-BD31-4B8C-83A1-F6EECF244321}">
                <p14:modId xmlns:p14="http://schemas.microsoft.com/office/powerpoint/2010/main" val="1234571184"/>
              </p:ext>
            </p:extLst>
          </p:nvPr>
        </p:nvGraphicFramePr>
        <p:xfrm>
          <a:off x="188686" y="209006"/>
          <a:ext cx="5647758" cy="6394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18176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8" descr="See the source image">
            <a:extLst>
              <a:ext uri="{FF2B5EF4-FFF2-40B4-BE49-F238E27FC236}">
                <a16:creationId xmlns:a16="http://schemas.microsoft.com/office/drawing/2014/main" id="{7436C16D-396B-431F-B119-0C08C156CE3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159"/>
          <a:stretch/>
        </p:blipFill>
        <p:spPr bwMode="auto">
          <a:xfrm>
            <a:off x="6095998" y="0"/>
            <a:ext cx="6096002" cy="685140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Diagram 8">
            <a:extLst>
              <a:ext uri="{FF2B5EF4-FFF2-40B4-BE49-F238E27FC236}">
                <a16:creationId xmlns:a16="http://schemas.microsoft.com/office/drawing/2014/main" id="{24323CF8-7835-4F45-A583-143F1EB8639E}"/>
              </a:ext>
            </a:extLst>
          </p:cNvPr>
          <p:cNvGraphicFramePr/>
          <p:nvPr>
            <p:extLst>
              <p:ext uri="{D42A27DB-BD31-4B8C-83A1-F6EECF244321}">
                <p14:modId xmlns:p14="http://schemas.microsoft.com/office/powerpoint/2010/main" val="3715314325"/>
              </p:ext>
            </p:extLst>
          </p:nvPr>
        </p:nvGraphicFramePr>
        <p:xfrm>
          <a:off x="188686" y="217714"/>
          <a:ext cx="5647758" cy="63862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5667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6E6DBE-B690-4CF6-B341-D979ABEDDDC2}"/>
              </a:ext>
            </a:extLst>
          </p:cNvPr>
          <p:cNvSpPr/>
          <p:nvPr/>
        </p:nvSpPr>
        <p:spPr>
          <a:xfrm>
            <a:off x="6084957" y="0"/>
            <a:ext cx="6107043" cy="6858000"/>
          </a:xfrm>
          <a:prstGeom prst="rect">
            <a:avLst/>
          </a:prstGeom>
          <a:solidFill>
            <a:srgbClr val="001A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a:extLst>
              <a:ext uri="{FF2B5EF4-FFF2-40B4-BE49-F238E27FC236}">
                <a16:creationId xmlns:a16="http://schemas.microsoft.com/office/drawing/2014/main" id="{99E09AE1-94C5-40DC-8D87-CFCB3ADD1380}"/>
              </a:ext>
            </a:extLst>
          </p:cNvPr>
          <p:cNvGraphicFramePr/>
          <p:nvPr>
            <p:extLst>
              <p:ext uri="{D42A27DB-BD31-4B8C-83A1-F6EECF244321}">
                <p14:modId xmlns:p14="http://schemas.microsoft.com/office/powerpoint/2010/main" val="3603780662"/>
              </p:ext>
            </p:extLst>
          </p:nvPr>
        </p:nvGraphicFramePr>
        <p:xfrm>
          <a:off x="188686" y="217714"/>
          <a:ext cx="5647758" cy="63862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6" descr="See the source image">
            <a:extLst>
              <a:ext uri="{FF2B5EF4-FFF2-40B4-BE49-F238E27FC236}">
                <a16:creationId xmlns:a16="http://schemas.microsoft.com/office/drawing/2014/main" id="{560B62E8-4C7B-4B54-A803-5611E76E9701}"/>
              </a:ext>
            </a:extLst>
          </p:cNvPr>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6095999" y="1596887"/>
            <a:ext cx="6107043" cy="366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860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marR="0" lvl="0" indent="-336145" algn="ctr" defTabSz="91410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8251063" cy="899537"/>
          </a:xfrm>
        </p:spPr>
        <p:txBody>
          <a:bodyPr/>
          <a:lstStyle/>
          <a:p>
            <a:r>
              <a:rPr lang="en-US" sz="4705" b="1">
                <a:solidFill>
                  <a:schemeClr val="bg1"/>
                </a:solidFill>
              </a:rPr>
              <a:t>Who Are We?</a:t>
            </a:r>
          </a:p>
        </p:txBody>
      </p:sp>
      <p:sp>
        <p:nvSpPr>
          <p:cNvPr id="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A026B77-004C-4522-ACB4-7F5D94677171}"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aphicFrame>
        <p:nvGraphicFramePr>
          <p:cNvPr id="2" name="Table 1">
            <a:extLst>
              <a:ext uri="{FF2B5EF4-FFF2-40B4-BE49-F238E27FC236}">
                <a16:creationId xmlns:a16="http://schemas.microsoft.com/office/drawing/2014/main" id="{D84DA175-3FA6-5F4C-BCB3-80E869AF163D}"/>
              </a:ext>
            </a:extLst>
          </p:cNvPr>
          <p:cNvGraphicFramePr>
            <a:graphicFrameLocks noGrp="1"/>
          </p:cNvGraphicFramePr>
          <p:nvPr>
            <p:extLst>
              <p:ext uri="{D42A27DB-BD31-4B8C-83A1-F6EECF244321}">
                <p14:modId xmlns:p14="http://schemas.microsoft.com/office/powerpoint/2010/main" val="1310013889"/>
              </p:ext>
            </p:extLst>
          </p:nvPr>
        </p:nvGraphicFramePr>
        <p:xfrm>
          <a:off x="497490" y="1618380"/>
          <a:ext cx="11337160" cy="4760028"/>
        </p:xfrm>
        <a:graphic>
          <a:graphicData uri="http://schemas.openxmlformats.org/drawingml/2006/table">
            <a:tbl>
              <a:tblPr firstRow="1" bandRow="1">
                <a:tableStyleId>{5C22544A-7EE6-4342-B048-85BDC9FD1C3A}</a:tableStyleId>
              </a:tblPr>
              <a:tblGrid>
                <a:gridCol w="1909379">
                  <a:extLst>
                    <a:ext uri="{9D8B030D-6E8A-4147-A177-3AD203B41FA5}">
                      <a16:colId xmlns:a16="http://schemas.microsoft.com/office/drawing/2014/main" val="496570979"/>
                    </a:ext>
                  </a:extLst>
                </a:gridCol>
                <a:gridCol w="3759201">
                  <a:extLst>
                    <a:ext uri="{9D8B030D-6E8A-4147-A177-3AD203B41FA5}">
                      <a16:colId xmlns:a16="http://schemas.microsoft.com/office/drawing/2014/main" val="605646467"/>
                    </a:ext>
                  </a:extLst>
                </a:gridCol>
                <a:gridCol w="1916385">
                  <a:extLst>
                    <a:ext uri="{9D8B030D-6E8A-4147-A177-3AD203B41FA5}">
                      <a16:colId xmlns:a16="http://schemas.microsoft.com/office/drawing/2014/main" val="1605570107"/>
                    </a:ext>
                  </a:extLst>
                </a:gridCol>
                <a:gridCol w="3752195">
                  <a:extLst>
                    <a:ext uri="{9D8B030D-6E8A-4147-A177-3AD203B41FA5}">
                      <a16:colId xmlns:a16="http://schemas.microsoft.com/office/drawing/2014/main" val="307240781"/>
                    </a:ext>
                  </a:extLst>
                </a:gridCol>
              </a:tblGrid>
              <a:tr h="238001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i="0" kern="1200">
                          <a:solidFill>
                            <a:schemeClr val="tx1"/>
                          </a:solidFill>
                          <a:effectLst/>
                          <a:latin typeface="+mn-lt"/>
                          <a:ea typeface="+mn-ea"/>
                          <a:cs typeface="+mn-cs"/>
                        </a:rPr>
                        <a:t>John Mark </a:t>
                      </a:r>
                      <a:r>
                        <a:rPr lang="en-US" sz="1800" b="1" i="0" kern="1200" err="1">
                          <a:solidFill>
                            <a:schemeClr val="tx1"/>
                          </a:solidFill>
                          <a:effectLst/>
                          <a:latin typeface="+mn-lt"/>
                          <a:ea typeface="+mn-ea"/>
                          <a:cs typeface="+mn-cs"/>
                        </a:rPr>
                        <a:t>Agosta</a:t>
                      </a:r>
                      <a:r>
                        <a:rPr lang="en-US" sz="1800" b="0" i="0" kern="1200">
                          <a:solidFill>
                            <a:schemeClr val="tx1"/>
                          </a:solidFill>
                          <a:effectLst/>
                          <a:latin typeface="+mn-lt"/>
                          <a:ea typeface="+mn-ea"/>
                          <a:cs typeface="+mn-cs"/>
                        </a:rPr>
                        <a:t>: leads a team that is expanding the machine learning and artificial intelligence capabilities of Microsoft Azure. </a:t>
                      </a:r>
                      <a:r>
                        <a:rPr lang="en-US" sz="1800" b="0" i="0" u="sng" kern="1200">
                          <a:solidFill>
                            <a:schemeClr val="lt1"/>
                          </a:solidFill>
                          <a:effectLst/>
                          <a:latin typeface="+mn-lt"/>
                          <a:ea typeface="+mn-ea"/>
                          <a:cs typeface="+mn-cs"/>
                          <a:hlinkClick r:id="rId3"/>
                        </a:rPr>
                        <a:t>joagosta@microsoft.com</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i="0" kern="1200">
                          <a:solidFill>
                            <a:schemeClr val="tx1"/>
                          </a:solidFill>
                          <a:effectLst/>
                          <a:latin typeface="+mn-lt"/>
                          <a:ea typeface="+mn-ea"/>
                          <a:cs typeface="+mn-cs"/>
                        </a:rPr>
                        <a:t>Dr. Mario </a:t>
                      </a:r>
                      <a:r>
                        <a:rPr lang="en-US" sz="1800" b="1" i="0" kern="1200" err="1">
                          <a:solidFill>
                            <a:schemeClr val="tx1"/>
                          </a:solidFill>
                          <a:effectLst/>
                          <a:latin typeface="+mn-lt"/>
                          <a:ea typeface="+mn-ea"/>
                          <a:cs typeface="+mn-cs"/>
                        </a:rPr>
                        <a:t>Inchiosa</a:t>
                      </a:r>
                      <a:r>
                        <a:rPr lang="en-US" sz="1800" b="1" i="0" kern="1200">
                          <a:solidFill>
                            <a:schemeClr val="tx1"/>
                          </a:solidFill>
                          <a:effectLst/>
                          <a:latin typeface="+mn-lt"/>
                          <a:ea typeface="+mn-ea"/>
                          <a:cs typeface="+mn-cs"/>
                        </a:rPr>
                        <a:t>: </a:t>
                      </a:r>
                      <a:r>
                        <a:rPr lang="en-US" sz="1800" b="0" i="0" kern="1200">
                          <a:solidFill>
                            <a:schemeClr val="tx1"/>
                          </a:solidFill>
                          <a:effectLst/>
                          <a:latin typeface="+mn-lt"/>
                          <a:ea typeface="+mn-ea"/>
                          <a:cs typeface="+mn-cs"/>
                        </a:rPr>
                        <a:t>Principal Software Engineer in Microsoft Cloud + AI, where he focuses on delivering advances in scalable advanced analytics, machine learning, and AI. </a:t>
                      </a:r>
                      <a:r>
                        <a:rPr lang="en-US" sz="1800" b="0" i="0" u="sng" kern="1200">
                          <a:solidFill>
                            <a:schemeClr val="lt1"/>
                          </a:solidFill>
                          <a:effectLst/>
                          <a:latin typeface="+mn-lt"/>
                          <a:ea typeface="+mn-ea"/>
                          <a:cs typeface="+mn-cs"/>
                          <a:hlinkClick r:id="rId4"/>
                        </a:rPr>
                        <a:t>marinch@microsoft.com</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19485923"/>
                  </a:ext>
                </a:extLst>
              </a:tr>
              <a:tr h="2380014">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i="0" kern="1200">
                          <a:solidFill>
                            <a:schemeClr val="dk1"/>
                          </a:solidFill>
                          <a:effectLst/>
                          <a:latin typeface="+mn-lt"/>
                          <a:ea typeface="+mn-ea"/>
                          <a:cs typeface="+mn-cs"/>
                        </a:rPr>
                        <a:t>Tomas </a:t>
                      </a:r>
                      <a:r>
                        <a:rPr lang="en-US" sz="1800" b="1" i="0" kern="1200" err="1">
                          <a:solidFill>
                            <a:schemeClr val="dk1"/>
                          </a:solidFill>
                          <a:effectLst/>
                          <a:latin typeface="+mn-lt"/>
                          <a:ea typeface="+mn-ea"/>
                          <a:cs typeface="+mn-cs"/>
                        </a:rPr>
                        <a:t>Singliar</a:t>
                      </a:r>
                      <a:r>
                        <a:rPr lang="en-US" sz="1800" b="0" i="0" kern="1200">
                          <a:solidFill>
                            <a:schemeClr val="dk1"/>
                          </a:solidFill>
                          <a:effectLst/>
                          <a:latin typeface="+mn-lt"/>
                          <a:ea typeface="+mn-ea"/>
                          <a:cs typeface="+mn-cs"/>
                        </a:rPr>
                        <a:t>: Principal Data Scientist in the Azure ML group in Microsoft AI Platform's </a:t>
                      </a:r>
                      <a:r>
                        <a:rPr lang="en-US" sz="1800" b="0" i="0" kern="1200" err="1">
                          <a:solidFill>
                            <a:schemeClr val="dk1"/>
                          </a:solidFill>
                          <a:effectLst/>
                          <a:latin typeface="+mn-lt"/>
                          <a:ea typeface="+mn-ea"/>
                          <a:cs typeface="+mn-cs"/>
                        </a:rPr>
                        <a:t>AutoML</a:t>
                      </a:r>
                      <a:r>
                        <a:rPr lang="en-US" sz="1800" b="0" i="0" kern="1200">
                          <a:solidFill>
                            <a:schemeClr val="dk1"/>
                          </a:solidFill>
                          <a:effectLst/>
                          <a:latin typeface="+mn-lt"/>
                          <a:ea typeface="+mn-ea"/>
                          <a:cs typeface="+mn-cs"/>
                        </a:rPr>
                        <a:t> team. He works on automated search for the best forecasting models. </a:t>
                      </a:r>
                      <a:r>
                        <a:rPr lang="en-US" sz="1800" b="0" i="0" u="sng" kern="1200">
                          <a:solidFill>
                            <a:schemeClr val="dk1"/>
                          </a:solidFill>
                          <a:effectLst/>
                          <a:latin typeface="+mn-lt"/>
                          <a:ea typeface="+mn-ea"/>
                          <a:cs typeface="+mn-cs"/>
                          <a:hlinkClick r:id="rId5"/>
                        </a:rPr>
                        <a:t>Tomas.Singliar@microsoft.com</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i="0" kern="1200" dirty="0">
                          <a:solidFill>
                            <a:schemeClr val="dk1"/>
                          </a:solidFill>
                          <a:effectLst/>
                          <a:latin typeface="+mn-lt"/>
                          <a:ea typeface="+mn-ea"/>
                          <a:cs typeface="+mn-cs"/>
                        </a:rPr>
                        <a:t>Dr. Hang Zhang</a:t>
                      </a:r>
                      <a:r>
                        <a:rPr lang="en-US" sz="1800" b="0" i="0" kern="1200" dirty="0">
                          <a:solidFill>
                            <a:schemeClr val="dk1"/>
                          </a:solidFill>
                          <a:effectLst/>
                          <a:latin typeface="+mn-lt"/>
                          <a:ea typeface="+mn-ea"/>
                          <a:cs typeface="+mn-cs"/>
                        </a:rPr>
                        <a:t> is a Principal Data &amp; Applied Scientist in the Commercial Software Engineering team </a:t>
                      </a:r>
                      <a:r>
                        <a:rPr lang="en-US" sz="1800" b="0" i="0" kern="1200">
                          <a:solidFill>
                            <a:schemeClr val="dk1"/>
                          </a:solidFill>
                          <a:effectLst/>
                          <a:latin typeface="+mn-lt"/>
                          <a:ea typeface="+mn-ea"/>
                          <a:cs typeface="+mn-cs"/>
                        </a:rPr>
                        <a:t>at Microsoft. </a:t>
                      </a:r>
                      <a:r>
                        <a:rPr lang="en-US" sz="1800" b="0" i="0" u="sng" kern="1200" dirty="0">
                          <a:solidFill>
                            <a:schemeClr val="dk1"/>
                          </a:solidFill>
                          <a:effectLst/>
                          <a:latin typeface="+mn-lt"/>
                          <a:ea typeface="+mn-ea"/>
                          <a:cs typeface="+mn-cs"/>
                          <a:hlinkClick r:id="rId6"/>
                        </a:rPr>
                        <a:t>hangzh@microsoft.com</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2554188"/>
                  </a:ext>
                </a:extLst>
              </a:tr>
            </a:tbl>
          </a:graphicData>
        </a:graphic>
      </p:graphicFrame>
      <p:pic>
        <p:nvPicPr>
          <p:cNvPr id="5" name="Picture 4" descr="A person smiling for the camera&#10;&#10;Description automatically generated">
            <a:extLst>
              <a:ext uri="{FF2B5EF4-FFF2-40B4-BE49-F238E27FC236}">
                <a16:creationId xmlns:a16="http://schemas.microsoft.com/office/drawing/2014/main" id="{193E3AA5-1F47-8645-AB0B-51520432EF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7850" y="1618380"/>
            <a:ext cx="1755447" cy="2356305"/>
          </a:xfrm>
          <a:prstGeom prst="rect">
            <a:avLst/>
          </a:prstGeom>
        </p:spPr>
      </p:pic>
      <p:pic>
        <p:nvPicPr>
          <p:cNvPr id="7" name="Picture 6" descr="A person wearing a suit and tie smiling and looking at the camera&#10;&#10;Description automatically generated">
            <a:extLst>
              <a:ext uri="{FF2B5EF4-FFF2-40B4-BE49-F238E27FC236}">
                <a16:creationId xmlns:a16="http://schemas.microsoft.com/office/drawing/2014/main" id="{2FFBFEF4-3D73-4A4B-A87C-9253E7FC04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42926" y="1618380"/>
            <a:ext cx="1755447" cy="2356305"/>
          </a:xfrm>
          <a:prstGeom prst="rect">
            <a:avLst/>
          </a:prstGeom>
        </p:spPr>
      </p:pic>
      <p:pic>
        <p:nvPicPr>
          <p:cNvPr id="10" name="Picture 9" descr="A person looking at the camera&#10;&#10;Description automatically generated">
            <a:extLst>
              <a:ext uri="{FF2B5EF4-FFF2-40B4-BE49-F238E27FC236}">
                <a16:creationId xmlns:a16="http://schemas.microsoft.com/office/drawing/2014/main" id="{E7E20A22-7EB7-DB41-8A29-0742FA9CC32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7850" y="4061865"/>
            <a:ext cx="1725825" cy="2316543"/>
          </a:xfrm>
          <a:prstGeom prst="rect">
            <a:avLst/>
          </a:prstGeom>
        </p:spPr>
      </p:pic>
      <p:pic>
        <p:nvPicPr>
          <p:cNvPr id="12" name="Picture 11" descr="A person posing for the camera&#10;&#10;Description automatically generated">
            <a:extLst>
              <a:ext uri="{FF2B5EF4-FFF2-40B4-BE49-F238E27FC236}">
                <a16:creationId xmlns:a16="http://schemas.microsoft.com/office/drawing/2014/main" id="{CD7B0D78-8223-F842-A69C-BB8D5848F93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42926" y="4028042"/>
            <a:ext cx="1751023" cy="2350366"/>
          </a:xfrm>
          <a:prstGeom prst="rect">
            <a:avLst/>
          </a:prstGeom>
        </p:spPr>
      </p:pic>
    </p:spTree>
    <p:extLst>
      <p:ext uri="{BB962C8B-B14F-4D97-AF65-F5344CB8AC3E}">
        <p14:creationId xmlns:p14="http://schemas.microsoft.com/office/powerpoint/2010/main" val="375994986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363" name="Rectangle 3"/>
          <p:cNvSpPr>
            <a:spLocks noGrp="1" noChangeArrowheads="1"/>
          </p:cNvSpPr>
          <p:nvPr>
            <p:ph idx="1"/>
          </p:nvPr>
        </p:nvSpPr>
        <p:spPr>
          <a:xfrm>
            <a:off x="507411" y="1682660"/>
            <a:ext cx="11122751" cy="3854237"/>
          </a:xfrm>
        </p:spPr>
        <p:txBody>
          <a:bodyPr/>
          <a:lstStyle/>
          <a:p>
            <a:pPr>
              <a:lnSpc>
                <a:spcPct val="90000"/>
              </a:lnSpc>
            </a:pPr>
            <a:r>
              <a:rPr lang="en-US" altLang="en-US" sz="2745">
                <a:solidFill>
                  <a:schemeClr val="tx1"/>
                </a:solidFill>
              </a:rPr>
              <a:t>Supervised learning: You have a set of independent variables </a:t>
            </a:r>
            <a:r>
              <a:rPr lang="en-US" altLang="en-US" sz="2745" b="1" i="1">
                <a:solidFill>
                  <a:schemeClr val="tx1"/>
                </a:solidFill>
                <a:latin typeface="Times New Roman" panose="02020603050405020304" pitchFamily="18" charset="0"/>
                <a:cs typeface="Times New Roman" panose="02020603050405020304" pitchFamily="18" charset="0"/>
              </a:rPr>
              <a:t>X</a:t>
            </a:r>
            <a:r>
              <a:rPr lang="en-US" altLang="en-US" sz="2745">
                <a:solidFill>
                  <a:schemeClr val="tx1"/>
                </a:solidFill>
              </a:rPr>
              <a:t>, and a target  variable </a:t>
            </a:r>
            <a:r>
              <a:rPr lang="en-US" altLang="en-US" sz="2745" b="1" i="1">
                <a:solidFill>
                  <a:schemeClr val="tx1"/>
                </a:solidFill>
                <a:latin typeface="Times New Roman" panose="02020603050405020304" pitchFamily="18" charset="0"/>
                <a:cs typeface="Times New Roman" panose="02020603050405020304" pitchFamily="18" charset="0"/>
              </a:rPr>
              <a:t>Y</a:t>
            </a:r>
            <a:r>
              <a:rPr lang="en-US" altLang="en-US" sz="2745">
                <a:solidFill>
                  <a:schemeClr val="tx1"/>
                </a:solidFill>
              </a:rPr>
              <a:t>. Your machine learning task is to build a map from </a:t>
            </a:r>
            <a:r>
              <a:rPr lang="en-US" altLang="en-US" sz="2745" b="1" i="1">
                <a:solidFill>
                  <a:schemeClr val="tx1"/>
                </a:solidFill>
                <a:latin typeface="Times New Roman" panose="02020603050405020304" pitchFamily="18" charset="0"/>
                <a:cs typeface="Times New Roman" panose="02020603050405020304" pitchFamily="18" charset="0"/>
              </a:rPr>
              <a:t>X</a:t>
            </a:r>
            <a:r>
              <a:rPr lang="en-US" altLang="en-US" sz="2745">
                <a:solidFill>
                  <a:schemeClr val="tx1"/>
                </a:solidFill>
              </a:rPr>
              <a:t> </a:t>
            </a:r>
            <a:r>
              <a:rPr lang="en-US" altLang="en-US" sz="2745">
                <a:solidFill>
                  <a:schemeClr val="tx1"/>
                </a:solidFill>
                <a:sym typeface="Wingdings" panose="05000000000000000000" pitchFamily="2" charset="2"/>
              </a:rPr>
              <a:t> </a:t>
            </a:r>
            <a:r>
              <a:rPr lang="en-US" altLang="en-US" sz="2745" b="1" i="1">
                <a:solidFill>
                  <a:schemeClr val="tx1"/>
                </a:solidFill>
                <a:latin typeface="Times New Roman" panose="02020603050405020304" pitchFamily="18" charset="0"/>
                <a:cs typeface="Times New Roman" panose="02020603050405020304" pitchFamily="18" charset="0"/>
                <a:sym typeface="Wingdings" panose="05000000000000000000" pitchFamily="2" charset="2"/>
              </a:rPr>
              <a:t>Y</a:t>
            </a:r>
            <a:r>
              <a:rPr lang="en-US" altLang="en-US" sz="2745">
                <a:solidFill>
                  <a:schemeClr val="tx1"/>
                </a:solidFill>
                <a:sym typeface="Wingdings" panose="05000000000000000000" pitchFamily="2" charset="2"/>
              </a:rPr>
              <a:t>.</a:t>
            </a:r>
            <a:endParaRPr lang="en-US" altLang="en-US" sz="2745">
              <a:solidFill>
                <a:schemeClr val="tx1"/>
              </a:solidFill>
            </a:endParaRPr>
          </a:p>
          <a:p>
            <a:pPr lvl="1"/>
            <a:r>
              <a:rPr lang="en-US" altLang="en-US" sz="2400">
                <a:solidFill>
                  <a:schemeClr val="tx1"/>
                </a:solidFill>
                <a:latin typeface="+mj-lt"/>
              </a:rPr>
              <a:t>Classification and regression models both belong to supervised learning</a:t>
            </a:r>
          </a:p>
          <a:p>
            <a:pPr lvl="1">
              <a:lnSpc>
                <a:spcPct val="90000"/>
              </a:lnSpc>
            </a:pPr>
            <a:endParaRPr lang="en-US" altLang="en-US" sz="3200"/>
          </a:p>
          <a:p>
            <a:pPr>
              <a:lnSpc>
                <a:spcPct val="90000"/>
              </a:lnSpc>
            </a:pPr>
            <a:r>
              <a:rPr lang="en-US" altLang="en-US" sz="2745">
                <a:solidFill>
                  <a:schemeClr val="tx1"/>
                </a:solidFill>
              </a:rPr>
              <a:t>Unsupervised learning (clustering)</a:t>
            </a:r>
          </a:p>
          <a:p>
            <a:pPr lvl="1"/>
            <a:r>
              <a:rPr lang="en-US" altLang="en-US" sz="2400">
                <a:solidFill>
                  <a:schemeClr val="tx1"/>
                </a:solidFill>
                <a:latin typeface="+mj-lt"/>
              </a:rPr>
              <a:t>Class labels of the data are unknown</a:t>
            </a:r>
          </a:p>
          <a:p>
            <a:pPr lvl="1"/>
            <a:r>
              <a:rPr lang="en-US" altLang="en-US" sz="2400">
                <a:solidFill>
                  <a:schemeClr val="tx1"/>
                </a:solidFill>
                <a:latin typeface="+mj-lt"/>
              </a:rPr>
              <a:t>Given a set of data, the task is to establish the existence of classes or clusters in the data</a:t>
            </a:r>
          </a:p>
        </p:txBody>
      </p:sp>
      <p:sp>
        <p:nvSpPr>
          <p:cNvPr id="4" name="Rectangle 3">
            <a:extLst>
              <a:ext uri="{FF2B5EF4-FFF2-40B4-BE49-F238E27FC236}">
                <a16:creationId xmlns:a16="http://schemas.microsoft.com/office/drawing/2014/main" id="{BD4839D2-F9FB-4097-A5DB-51245F0ADE9F}"/>
              </a:ext>
            </a:extLst>
          </p:cNvPr>
          <p:cNvSpPr/>
          <p:nvPr/>
        </p:nvSpPr>
        <p:spPr bwMode="auto">
          <a:xfrm flipV="1">
            <a:off x="0" y="6709"/>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5" name="Title 2">
            <a:extLst>
              <a:ext uri="{FF2B5EF4-FFF2-40B4-BE49-F238E27FC236}">
                <a16:creationId xmlns:a16="http://schemas.microsoft.com/office/drawing/2014/main" id="{23A423D9-FF2F-4CAB-A790-B5E65D9D76F1}"/>
              </a:ext>
            </a:extLst>
          </p:cNvPr>
          <p:cNvSpPr txBox="1">
            <a:spLocks/>
          </p:cNvSpPr>
          <p:nvPr/>
        </p:nvSpPr>
        <p:spPr>
          <a:xfrm>
            <a:off x="226555" y="289958"/>
            <a:ext cx="9555620"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a:solidFill>
                  <a:schemeClr val="bg1"/>
                </a:solidFill>
              </a:rPr>
              <a:t>Types of Machine Learning Problems</a:t>
            </a:r>
          </a:p>
        </p:txBody>
      </p:sp>
    </p:spTree>
    <p:extLst>
      <p:ext uri="{BB962C8B-B14F-4D97-AF65-F5344CB8AC3E}">
        <p14:creationId xmlns:p14="http://schemas.microsoft.com/office/powerpoint/2010/main" val="897441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3" name="Rectangle 3"/>
          <p:cNvSpPr>
            <a:spLocks noGrp="1" noChangeArrowheads="1"/>
          </p:cNvSpPr>
          <p:nvPr>
            <p:ph idx="1"/>
          </p:nvPr>
        </p:nvSpPr>
        <p:spPr>
          <a:xfrm>
            <a:off x="161164" y="1143326"/>
            <a:ext cx="11649025" cy="5309061"/>
          </a:xfrm>
        </p:spPr>
        <p:txBody>
          <a:bodyPr/>
          <a:lstStyle/>
          <a:p>
            <a:pPr lvl="1"/>
            <a:r>
              <a:rPr lang="en-US" altLang="en-US" dirty="0"/>
              <a:t>Fraud transaction: determine which transactions are fraud (1), which are not (0)</a:t>
            </a:r>
          </a:p>
          <a:p>
            <a:pPr lvl="1"/>
            <a:endParaRPr lang="en-US" altLang="en-US" dirty="0"/>
          </a:p>
          <a:p>
            <a:pPr lvl="1"/>
            <a:r>
              <a:rPr lang="en-US" altLang="en-US" dirty="0"/>
              <a:t>Readmission: predict whether a patient is going to be readmitted to hospital within a certain time window after discharge</a:t>
            </a:r>
          </a:p>
          <a:p>
            <a:pPr lvl="1"/>
            <a:endParaRPr lang="en-US" altLang="en-US" dirty="0"/>
          </a:p>
          <a:p>
            <a:pPr lvl="1"/>
            <a:r>
              <a:rPr lang="en-US" altLang="en-US" dirty="0"/>
              <a:t>Recommendation: predict which items a customer is going to buy based on his and other customers’ purchasing history. </a:t>
            </a:r>
          </a:p>
          <a:p>
            <a:pPr lvl="1"/>
            <a:endParaRPr lang="en-US" altLang="en-US" dirty="0"/>
          </a:p>
          <a:p>
            <a:pPr lvl="1"/>
            <a:r>
              <a:rPr lang="en-US" altLang="en-US" dirty="0"/>
              <a:t>Forecasting: forecast the sales, demand, energy consumption, …, in the next month/week/day/hour</a:t>
            </a:r>
          </a:p>
          <a:p>
            <a:pPr lvl="1"/>
            <a:endParaRPr lang="en-US" altLang="en-US" dirty="0"/>
          </a:p>
          <a:p>
            <a:pPr lvl="1"/>
            <a:endParaRPr lang="en-US" altLang="en-US" dirty="0"/>
          </a:p>
          <a:p>
            <a:pPr lvl="2"/>
            <a:endParaRPr lang="en-US" altLang="en-US" dirty="0"/>
          </a:p>
        </p:txBody>
      </p:sp>
      <p:sp>
        <p:nvSpPr>
          <p:cNvPr id="4" name="Rectangle 3">
            <a:extLst>
              <a:ext uri="{FF2B5EF4-FFF2-40B4-BE49-F238E27FC236}">
                <a16:creationId xmlns:a16="http://schemas.microsoft.com/office/drawing/2014/main" id="{26594649-4529-4ED1-A444-D765DFC00760}"/>
              </a:ext>
            </a:extLst>
          </p:cNvPr>
          <p:cNvSpPr/>
          <p:nvPr/>
        </p:nvSpPr>
        <p:spPr bwMode="auto">
          <a:xfrm flipV="1">
            <a:off x="0" y="6709"/>
            <a:ext cx="12192000" cy="1174391"/>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5" name="Title 2">
            <a:extLst>
              <a:ext uri="{FF2B5EF4-FFF2-40B4-BE49-F238E27FC236}">
                <a16:creationId xmlns:a16="http://schemas.microsoft.com/office/drawing/2014/main" id="{233242CF-4BBB-463A-9995-F2225AB870E8}"/>
              </a:ext>
            </a:extLst>
          </p:cNvPr>
          <p:cNvSpPr txBox="1">
            <a:spLocks/>
          </p:cNvSpPr>
          <p:nvPr/>
        </p:nvSpPr>
        <p:spPr>
          <a:xfrm>
            <a:off x="226555" y="289958"/>
            <a:ext cx="11027233" cy="75758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000" b="1">
                <a:solidFill>
                  <a:schemeClr val="bg1"/>
                </a:solidFill>
              </a:rPr>
              <a:t>Examples of Supervised Machine Learning </a:t>
            </a:r>
            <a:r>
              <a:rPr lang="en-US" altLang="zh-CN" sz="4000" b="1">
                <a:solidFill>
                  <a:schemeClr val="bg1"/>
                </a:solidFill>
              </a:rPr>
              <a:t>Problems</a:t>
            </a:r>
            <a:endParaRPr lang="en-US" sz="4000" b="1">
              <a:solidFill>
                <a:schemeClr val="bg1"/>
              </a:solidFill>
            </a:endParaRPr>
          </a:p>
        </p:txBody>
      </p:sp>
    </p:spTree>
    <p:extLst>
      <p:ext uri="{BB962C8B-B14F-4D97-AF65-F5344CB8AC3E}">
        <p14:creationId xmlns:p14="http://schemas.microsoft.com/office/powerpoint/2010/main" val="8603557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9948" y="844978"/>
                <a:ext cx="11476460" cy="5413316"/>
              </a:xfrm>
            </p:spPr>
            <p:txBody>
              <a:bodyPr>
                <a:noAutofit/>
              </a:bodyPr>
              <a:lstStyle/>
              <a:p>
                <a:pPr algn="ctr">
                  <a:buFontTx/>
                  <a:buNone/>
                </a:pPr>
                <a:r>
                  <a:rPr lang="en-US" altLang="en-US" sz="5400" i="1">
                    <a:solidFill>
                      <a:schemeClr val="tx1"/>
                    </a:solidFill>
                    <a:latin typeface="Times New Roman" panose="02020603050405020304" pitchFamily="18" charset="0"/>
                    <a:cs typeface="Times New Roman" panose="02020603050405020304" pitchFamily="18" charset="0"/>
                  </a:rPr>
                  <a:t>y = f</a:t>
                </a:r>
                <a:r>
                  <a:rPr lang="el-GR" altLang="en-US" sz="5400" i="1" baseline="-25000">
                    <a:solidFill>
                      <a:schemeClr val="tx1"/>
                    </a:solidFill>
                    <a:latin typeface="Times New Roman" panose="02020603050405020304" pitchFamily="18" charset="0"/>
                    <a:cs typeface="Times New Roman" panose="02020603050405020304" pitchFamily="18" charset="0"/>
                  </a:rPr>
                  <a:t>θ</a:t>
                </a:r>
                <a:r>
                  <a:rPr lang="en-US" altLang="en-US" sz="5400" i="1">
                    <a:solidFill>
                      <a:schemeClr val="tx1"/>
                    </a:solidFill>
                    <a:latin typeface="Times New Roman" panose="02020603050405020304" pitchFamily="18" charset="0"/>
                    <a:cs typeface="Times New Roman" panose="02020603050405020304" pitchFamily="18" charset="0"/>
                  </a:rPr>
                  <a:t>(</a:t>
                </a:r>
                <a:r>
                  <a:rPr lang="en-US" altLang="en-US" sz="5400" b="1" i="1">
                    <a:solidFill>
                      <a:schemeClr val="tx1"/>
                    </a:solidFill>
                    <a:latin typeface="Times New Roman" panose="02020603050405020304" pitchFamily="18" charset="0"/>
                    <a:cs typeface="Times New Roman" panose="02020603050405020304" pitchFamily="18" charset="0"/>
                  </a:rPr>
                  <a:t>x</a:t>
                </a:r>
                <a:r>
                  <a:rPr lang="en-US" altLang="en-US" sz="5400" i="1">
                    <a:solidFill>
                      <a:schemeClr val="tx1"/>
                    </a:solidFill>
                    <a:latin typeface="Times New Roman" panose="02020603050405020304" pitchFamily="18" charset="0"/>
                    <a:cs typeface="Times New Roman" panose="02020603050405020304" pitchFamily="18" charset="0"/>
                  </a:rPr>
                  <a:t>) + </a:t>
                </a:r>
                <a:r>
                  <a:rPr lang="el-GR" altLang="en-US" sz="5400" i="1">
                    <a:solidFill>
                      <a:schemeClr val="tx1"/>
                    </a:solidFill>
                    <a:latin typeface="Times New Roman" panose="02020603050405020304" pitchFamily="18" charset="0"/>
                    <a:cs typeface="Times New Roman" panose="02020603050405020304" pitchFamily="18" charset="0"/>
                  </a:rPr>
                  <a:t>ε</a:t>
                </a:r>
                <a:endParaRPr lang="en-US" altLang="en-US" sz="5400" i="1">
                  <a:solidFill>
                    <a:schemeClr val="tx1"/>
                  </a:solidFill>
                  <a:latin typeface="Times New Roman" panose="02020603050405020304" pitchFamily="18" charset="0"/>
                  <a:cs typeface="Times New Roman" panose="02020603050405020304" pitchFamily="18" charset="0"/>
                </a:endParaRPr>
              </a:p>
              <a:p>
                <a:pPr>
                  <a:buFontTx/>
                  <a:buNone/>
                </a:pPr>
                <a:endParaRPr lang="en-US" altLang="en-US" sz="2800"/>
              </a:p>
              <a:p>
                <a:pPr>
                  <a:buFontTx/>
                  <a:buNone/>
                </a:pPr>
                <a:endParaRPr lang="en-US" altLang="en-US" sz="2800"/>
              </a:p>
              <a:p>
                <a:pPr>
                  <a:buFontTx/>
                  <a:buNone/>
                </a:pPr>
                <a:endParaRPr lang="en-US" altLang="en-US" sz="2800"/>
              </a:p>
              <a:p>
                <a:pPr>
                  <a:buFontTx/>
                  <a:buNone/>
                </a:pPr>
                <a:endParaRPr lang="en-US" altLang="en-US" sz="3200"/>
              </a:p>
              <a:p>
                <a:r>
                  <a:rPr lang="en-US" altLang="en-US" sz="2800" b="1"/>
                  <a:t>Training: </a:t>
                </a:r>
                <a:r>
                  <a:rPr lang="en-US" altLang="en-US" sz="2800"/>
                  <a:t>given a </a:t>
                </a:r>
                <a:r>
                  <a:rPr lang="en-US" altLang="en-US" sz="2800" i="1"/>
                  <a:t>training set </a:t>
                </a:r>
                <a:r>
                  <a:rPr lang="en-US" altLang="en-US" sz="2800"/>
                  <a:t>of labeled examples</a:t>
                </a:r>
                <a:r>
                  <a:rPr lang="en-US" altLang="en-US" sz="2800" i="1"/>
                  <a:t> </a:t>
                </a:r>
                <a:r>
                  <a:rPr lang="en-US" altLang="en-US" sz="2800" i="1">
                    <a:solidFill>
                      <a:schemeClr val="tx1"/>
                    </a:solidFill>
                    <a:latin typeface="Times New Roman" panose="02020603050405020304" pitchFamily="18" charset="0"/>
                    <a:cs typeface="Times New Roman" panose="02020603050405020304" pitchFamily="18" charset="0"/>
                  </a:rPr>
                  <a:t>{(</a:t>
                </a:r>
                <a:r>
                  <a:rPr lang="en-US" altLang="en-US" sz="2800" b="1" i="1">
                    <a:solidFill>
                      <a:schemeClr val="tx1"/>
                    </a:solidFill>
                    <a:latin typeface="Times New Roman" panose="02020603050405020304" pitchFamily="18" charset="0"/>
                    <a:cs typeface="Times New Roman" panose="02020603050405020304" pitchFamily="18" charset="0"/>
                  </a:rPr>
                  <a:t>x</a:t>
                </a:r>
                <a:r>
                  <a:rPr lang="en-US" altLang="en-US" sz="2800" i="1" baseline="-25000">
                    <a:solidFill>
                      <a:schemeClr val="tx1"/>
                    </a:solidFill>
                    <a:latin typeface="Times New Roman" panose="02020603050405020304" pitchFamily="18" charset="0"/>
                    <a:cs typeface="Times New Roman" panose="02020603050405020304" pitchFamily="18" charset="0"/>
                  </a:rPr>
                  <a:t>1</a:t>
                </a:r>
                <a:r>
                  <a:rPr lang="en-US" altLang="en-US" sz="2800" i="1">
                    <a:solidFill>
                      <a:schemeClr val="tx1"/>
                    </a:solidFill>
                    <a:latin typeface="Times New Roman" panose="02020603050405020304" pitchFamily="18" charset="0"/>
                    <a:cs typeface="Times New Roman" panose="02020603050405020304" pitchFamily="18" charset="0"/>
                  </a:rPr>
                  <a:t>,y</a:t>
                </a:r>
                <a:r>
                  <a:rPr lang="en-US" altLang="en-US" sz="2800" i="1" baseline="-25000">
                    <a:solidFill>
                      <a:schemeClr val="tx1"/>
                    </a:solidFill>
                    <a:latin typeface="Times New Roman" panose="02020603050405020304" pitchFamily="18" charset="0"/>
                    <a:cs typeface="Times New Roman" panose="02020603050405020304" pitchFamily="18" charset="0"/>
                  </a:rPr>
                  <a:t>1</a:t>
                </a:r>
                <a:r>
                  <a:rPr lang="en-US" altLang="en-US" sz="2800" i="1">
                    <a:solidFill>
                      <a:schemeClr val="tx1"/>
                    </a:solidFill>
                    <a:latin typeface="Times New Roman" panose="02020603050405020304" pitchFamily="18" charset="0"/>
                    <a:cs typeface="Times New Roman" panose="02020603050405020304" pitchFamily="18" charset="0"/>
                  </a:rPr>
                  <a:t>), …, (</a:t>
                </a:r>
                <a:r>
                  <a:rPr lang="en-US" altLang="en-US" sz="2800" b="1" i="1" err="1">
                    <a:solidFill>
                      <a:schemeClr val="tx1"/>
                    </a:solidFill>
                    <a:latin typeface="Times New Roman" panose="02020603050405020304" pitchFamily="18" charset="0"/>
                    <a:cs typeface="Times New Roman" panose="02020603050405020304" pitchFamily="18" charset="0"/>
                  </a:rPr>
                  <a:t>x</a:t>
                </a:r>
                <a:r>
                  <a:rPr lang="en-US" altLang="en-US" sz="2800" i="1" baseline="-25000" err="1">
                    <a:solidFill>
                      <a:schemeClr val="tx1"/>
                    </a:solidFill>
                    <a:latin typeface="Times New Roman" panose="02020603050405020304" pitchFamily="18" charset="0"/>
                    <a:cs typeface="Times New Roman" panose="02020603050405020304" pitchFamily="18" charset="0"/>
                  </a:rPr>
                  <a:t>N</a:t>
                </a:r>
                <a:r>
                  <a:rPr lang="en-US" altLang="en-US" sz="2800" i="1" err="1">
                    <a:solidFill>
                      <a:schemeClr val="tx1"/>
                    </a:solidFill>
                    <a:latin typeface="Times New Roman" panose="02020603050405020304" pitchFamily="18" charset="0"/>
                    <a:cs typeface="Times New Roman" panose="02020603050405020304" pitchFamily="18" charset="0"/>
                  </a:rPr>
                  <a:t>,y</a:t>
                </a:r>
                <a:r>
                  <a:rPr lang="en-US" altLang="en-US" sz="2800" i="1" baseline="-25000" err="1">
                    <a:solidFill>
                      <a:schemeClr val="tx1"/>
                    </a:solidFill>
                    <a:latin typeface="Times New Roman" panose="02020603050405020304" pitchFamily="18" charset="0"/>
                    <a:cs typeface="Times New Roman" panose="02020603050405020304" pitchFamily="18" charset="0"/>
                  </a:rPr>
                  <a:t>N</a:t>
                </a:r>
                <a:r>
                  <a:rPr lang="en-US" altLang="en-US" sz="2800" i="1">
                    <a:solidFill>
                      <a:schemeClr val="tx1"/>
                    </a:solidFill>
                    <a:latin typeface="Times New Roman" panose="02020603050405020304" pitchFamily="18" charset="0"/>
                    <a:cs typeface="Times New Roman" panose="02020603050405020304" pitchFamily="18" charset="0"/>
                  </a:rPr>
                  <a:t>)}</a:t>
                </a:r>
                <a:r>
                  <a:rPr lang="en-US" altLang="en-US" sz="2800">
                    <a:solidFill>
                      <a:schemeClr val="tx1"/>
                    </a:solidFill>
                  </a:rPr>
                  <a:t>, </a:t>
                </a:r>
                <a:r>
                  <a:rPr lang="en-US" altLang="en-US" sz="2800"/>
                  <a:t>estimate the prediction function </a:t>
                </a:r>
                <a:r>
                  <a:rPr lang="en-US" altLang="en-US" sz="2800" b="1" i="1">
                    <a:solidFill>
                      <a:schemeClr val="tx1"/>
                    </a:solidFill>
                    <a:latin typeface="Times New Roman" panose="02020603050405020304" pitchFamily="18" charset="0"/>
                    <a:cs typeface="Times New Roman" panose="02020603050405020304" pitchFamily="18" charset="0"/>
                  </a:rPr>
                  <a:t>f</a:t>
                </a:r>
                <a:r>
                  <a:rPr lang="en-US" altLang="en-US" sz="2800">
                    <a:solidFill>
                      <a:schemeClr val="tx1"/>
                    </a:solidFill>
                  </a:rPr>
                  <a:t> </a:t>
                </a:r>
                <a:r>
                  <a:rPr lang="en-US" altLang="en-US" sz="2800"/>
                  <a:t>and parameters </a:t>
                </a:r>
                <a:r>
                  <a:rPr lang="el-GR" altLang="en-US" sz="2800" b="1" i="1">
                    <a:solidFill>
                      <a:schemeClr val="tx1"/>
                    </a:solidFill>
                    <a:latin typeface="Times New Roman" panose="02020603050405020304" pitchFamily="18" charset="0"/>
                    <a:cs typeface="Times New Roman" panose="02020603050405020304" pitchFamily="18" charset="0"/>
                  </a:rPr>
                  <a:t>θ</a:t>
                </a:r>
                <a:r>
                  <a:rPr lang="en-US" altLang="en-US" sz="2800">
                    <a:solidFill>
                      <a:schemeClr val="tx1"/>
                    </a:solidFill>
                  </a:rPr>
                  <a:t> </a:t>
                </a:r>
                <a:r>
                  <a:rPr lang="en-US" altLang="en-US" sz="2800"/>
                  <a:t>which minimizes the prediction error on the training set </a:t>
                </a:r>
              </a:p>
              <a:p>
                <a:pPr marL="0" indent="0">
                  <a:buNone/>
                </a:pPr>
                <a:r>
                  <a:rPr lang="en-US" altLang="en-US" sz="2800"/>
                  <a:t>                              </a:t>
                </a:r>
                <a14:m>
                  <m:oMath xmlns:m="http://schemas.openxmlformats.org/officeDocument/2006/math">
                    <m:r>
                      <a:rPr lang="en-US" altLang="en-US" sz="2800" i="1">
                        <a:latin typeface="Cambria Math" panose="02040503050406030204" pitchFamily="18" charset="0"/>
                      </a:rPr>
                      <m:t>𝐸</m:t>
                    </m:r>
                    <m:r>
                      <a:rPr lang="en-US" altLang="en-US" sz="2800" i="1" baseline="-25000">
                        <a:latin typeface="Cambria Math" panose="02040503050406030204" pitchFamily="18" charset="0"/>
                        <a:ea typeface="Cambria Math" panose="02040503050406030204" pitchFamily="18" charset="0"/>
                      </a:rPr>
                      <m:t>𝜃</m:t>
                    </m:r>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𝑌</m:t>
                    </m:r>
                    <m:r>
                      <a:rPr lang="en-US" altLang="en-US" sz="2800" i="1">
                        <a:latin typeface="Cambria Math" panose="02040503050406030204" pitchFamily="18" charset="0"/>
                        <a:ea typeface="Cambria Math" panose="02040503050406030204" pitchFamily="18" charset="0"/>
                      </a:rPr>
                      <m:t>,</m:t>
                    </m:r>
                    <m:r>
                      <a:rPr lang="en-US" altLang="en-US" sz="2800" i="1">
                        <a:latin typeface="Cambria Math" panose="02040503050406030204" pitchFamily="18" charset="0"/>
                        <a:ea typeface="Cambria Math" panose="02040503050406030204" pitchFamily="18" charset="0"/>
                      </a:rPr>
                      <m:t>𝑋</m:t>
                    </m:r>
                    <m:r>
                      <a:rPr lang="en-US" altLang="en-US" sz="2800" i="1">
                        <a:latin typeface="Cambria Math" panose="02040503050406030204" pitchFamily="18" charset="0"/>
                        <a:ea typeface="Cambria Math" panose="02040503050406030204" pitchFamily="18" charset="0"/>
                      </a:rPr>
                      <m:t>)</m:t>
                    </m:r>
                  </m:oMath>
                </a14:m>
                <a:r>
                  <a:rPr lang="en-US" altLang="en-US" sz="2800"/>
                  <a:t> = </a:t>
                </a:r>
                <a14:m>
                  <m:oMath xmlns:m="http://schemas.openxmlformats.org/officeDocument/2006/math">
                    <m:nary>
                      <m:naryPr>
                        <m:chr m:val="∑"/>
                        <m:ctrlPr>
                          <a:rPr lang="en-US" altLang="en-US" sz="2800" i="1">
                            <a:latin typeface="Cambria Math" panose="02040503050406030204" pitchFamily="18" charset="0"/>
                          </a:rPr>
                        </m:ctrlPr>
                      </m:naryPr>
                      <m:sub>
                        <m:r>
                          <m:rPr>
                            <m:brk m:alnAt="23"/>
                          </m:rPr>
                          <a:rPr lang="en-US" altLang="en-US" sz="2800" i="1">
                            <a:latin typeface="Cambria Math" panose="02040503050406030204" pitchFamily="18" charset="0"/>
                          </a:rPr>
                          <m:t>𝑖</m:t>
                        </m:r>
                        <m:r>
                          <a:rPr lang="en-US" altLang="en-US" sz="2800" i="1">
                            <a:latin typeface="Cambria Math" panose="02040503050406030204" pitchFamily="18" charset="0"/>
                          </a:rPr>
                          <m:t>=1</m:t>
                        </m:r>
                      </m:sub>
                      <m:sup>
                        <m:r>
                          <a:rPr lang="en-US" altLang="en-US" sz="2800" i="1">
                            <a:latin typeface="Cambria Math" panose="02040503050406030204" pitchFamily="18" charset="0"/>
                          </a:rPr>
                          <m:t>𝑁</m:t>
                        </m:r>
                      </m:sup>
                      <m:e>
                        <m:d>
                          <m:dPr>
                            <m:ctrlPr>
                              <a:rPr lang="en-US" altLang="en-US" sz="2800" i="1">
                                <a:latin typeface="Cambria Math" panose="02040503050406030204" pitchFamily="18" charset="0"/>
                              </a:rPr>
                            </m:ctrlPr>
                          </m:dPr>
                          <m:e>
                            <m:r>
                              <a:rPr lang="en-US" altLang="en-US" sz="2800" i="1">
                                <a:latin typeface="Cambria Math" panose="02040503050406030204" pitchFamily="18" charset="0"/>
                              </a:rPr>
                              <m:t>𝑦</m:t>
                            </m:r>
                            <m:r>
                              <a:rPr lang="en-US" altLang="en-US" sz="2800" i="1" baseline="-25000">
                                <a:latin typeface="Cambria Math" panose="02040503050406030204" pitchFamily="18" charset="0"/>
                              </a:rPr>
                              <m:t>𝑖</m:t>
                            </m:r>
                            <m:r>
                              <a:rPr lang="en-US" altLang="en-US" sz="2800" i="1">
                                <a:latin typeface="Cambria Math" panose="02040503050406030204" pitchFamily="18" charset="0"/>
                              </a:rPr>
                              <m:t>−</m:t>
                            </m:r>
                            <m:acc>
                              <m:accPr>
                                <m:chr m:val="̂"/>
                                <m:ctrlPr>
                                  <a:rPr lang="en-US" altLang="en-US" sz="2800" i="1">
                                    <a:latin typeface="Cambria Math" panose="02040503050406030204" pitchFamily="18" charset="0"/>
                                  </a:rPr>
                                </m:ctrlPr>
                              </m:accPr>
                              <m:e>
                                <m:r>
                                  <a:rPr lang="en-US" altLang="en-US" sz="2800" i="1">
                                    <a:latin typeface="Cambria Math" panose="02040503050406030204" pitchFamily="18" charset="0"/>
                                  </a:rPr>
                                  <m:t>𝑓</m:t>
                                </m:r>
                                <m:r>
                                  <a:rPr lang="en-US" altLang="en-US" sz="2800" i="1" baseline="-25000">
                                    <a:latin typeface="Cambria Math" panose="02040503050406030204" pitchFamily="18" charset="0"/>
                                    <a:ea typeface="Cambria Math" panose="02040503050406030204" pitchFamily="18" charset="0"/>
                                  </a:rPr>
                                  <m:t>𝜃</m:t>
                                </m:r>
                              </m:e>
                            </m:acc>
                            <m:d>
                              <m:dPr>
                                <m:ctrlPr>
                                  <a:rPr lang="en-US" altLang="en-US" sz="2800" i="1">
                                    <a:latin typeface="Cambria Math" panose="02040503050406030204" pitchFamily="18" charset="0"/>
                                  </a:rPr>
                                </m:ctrlPr>
                              </m:dPr>
                              <m:e>
                                <m:r>
                                  <m:rPr>
                                    <m:brk m:alnAt="23"/>
                                  </m:rPr>
                                  <a:rPr lang="en-US" altLang="en-US" sz="2800" i="1">
                                    <a:latin typeface="Cambria Math" panose="02040503050406030204" pitchFamily="18" charset="0"/>
                                  </a:rPr>
                                  <m:t>𝑥</m:t>
                                </m:r>
                                <m:r>
                                  <a:rPr lang="en-US" altLang="en-US" sz="2800" i="1" baseline="-25000">
                                    <a:latin typeface="Cambria Math" panose="02040503050406030204" pitchFamily="18" charset="0"/>
                                  </a:rPr>
                                  <m:t>𝑖</m:t>
                                </m:r>
                              </m:e>
                            </m:d>
                          </m:e>
                        </m:d>
                        <m:r>
                          <m:rPr>
                            <m:brk m:alnAt="23"/>
                          </m:rPr>
                          <a:rPr lang="en-US" altLang="en-US" sz="2800" i="1" baseline="30000">
                            <a:latin typeface="Cambria Math" panose="02040503050406030204" pitchFamily="18" charset="0"/>
                          </a:rPr>
                          <m:t>2</m:t>
                        </m:r>
                      </m:e>
                    </m:nary>
                  </m:oMath>
                </a14:m>
                <a:endParaRPr lang="en-US" altLang="en-US" sz="2800"/>
              </a:p>
              <a:p>
                <a:r>
                  <a:rPr lang="en-US" altLang="en-US" sz="2800" b="1"/>
                  <a:t>Testing:</a:t>
                </a:r>
                <a:r>
                  <a:rPr lang="en-US" altLang="en-US" sz="2800"/>
                  <a:t> apply </a:t>
                </a:r>
                <a:r>
                  <a:rPr lang="en-US" altLang="en-US" sz="2800" b="1" i="1">
                    <a:solidFill>
                      <a:schemeClr val="tx1"/>
                    </a:solidFill>
                    <a:latin typeface="Times New Roman" panose="02020603050405020304" pitchFamily="18" charset="0"/>
                    <a:cs typeface="Times New Roman" panose="02020603050405020304" pitchFamily="18" charset="0"/>
                  </a:rPr>
                  <a:t>f</a:t>
                </a:r>
                <a:r>
                  <a:rPr lang="en-US" altLang="en-US" sz="2800"/>
                  <a:t> to a new </a:t>
                </a:r>
                <a:r>
                  <a:rPr lang="en-US" altLang="en-US" sz="2800" i="1"/>
                  <a:t>test example</a:t>
                </a:r>
                <a:r>
                  <a:rPr lang="en-US" altLang="en-US" sz="2800"/>
                  <a:t> </a:t>
                </a:r>
                <a:r>
                  <a:rPr lang="en-US" altLang="en-US" sz="2800" b="1" i="1">
                    <a:solidFill>
                      <a:schemeClr val="tx1"/>
                    </a:solidFill>
                    <a:latin typeface="Times New Roman" panose="02020603050405020304" pitchFamily="18" charset="0"/>
                    <a:cs typeface="Times New Roman" panose="02020603050405020304" pitchFamily="18" charset="0"/>
                  </a:rPr>
                  <a:t>x</a:t>
                </a:r>
                <a:r>
                  <a:rPr lang="en-US" altLang="en-US" sz="2800"/>
                  <a:t> and output the predicted value </a:t>
                </a:r>
                <a:r>
                  <a:rPr lang="en-US" altLang="en-US" sz="2800" b="1" i="1">
                    <a:solidFill>
                      <a:schemeClr val="tx1"/>
                    </a:solidFill>
                    <a:latin typeface="Times New Roman" panose="02020603050405020304" pitchFamily="18" charset="0"/>
                    <a:cs typeface="Times New Roman" panose="02020603050405020304" pitchFamily="18" charset="0"/>
                  </a:rPr>
                  <a:t>y</a:t>
                </a:r>
                <a:r>
                  <a:rPr lang="en-US" altLang="en-US" sz="2800">
                    <a:solidFill>
                      <a:schemeClr val="tx1"/>
                    </a:solidFill>
                  </a:rPr>
                  <a:t> </a:t>
                </a:r>
                <a:r>
                  <a:rPr lang="en-US" altLang="en-US" sz="2800" b="1" i="1">
                    <a:solidFill>
                      <a:schemeClr val="tx1"/>
                    </a:solidFill>
                    <a:latin typeface="Times New Roman" panose="02020603050405020304" pitchFamily="18" charset="0"/>
                    <a:cs typeface="Times New Roman" panose="02020603050405020304" pitchFamily="18" charset="0"/>
                  </a:rPr>
                  <a:t>= f(x)</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9948" y="844978"/>
                <a:ext cx="11476460" cy="5413316"/>
              </a:xfrm>
              <a:blipFill>
                <a:blip r:embed="rId3"/>
                <a:stretch>
                  <a:fillRect t="-2928" r="-903" b="-7883"/>
                </a:stretch>
              </a:blipFill>
            </p:spPr>
            <p:txBody>
              <a:bodyPr/>
              <a:lstStyle/>
              <a:p>
                <a:r>
                  <a:rPr lang="en-US">
                    <a:noFill/>
                  </a:rPr>
                  <a:t> </a:t>
                </a:r>
              </a:p>
            </p:txBody>
          </p:sp>
        </mc:Fallback>
      </mc:AlternateContent>
      <p:cxnSp>
        <p:nvCxnSpPr>
          <p:cNvPr id="5" name="Straight Arrow Connector 4"/>
          <p:cNvCxnSpPr/>
          <p:nvPr/>
        </p:nvCxnSpPr>
        <p:spPr>
          <a:xfrm rot="5400000" flipH="1" flipV="1">
            <a:off x="4007564" y="2422851"/>
            <a:ext cx="682422" cy="158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rot="5400000" flipH="1" flipV="1">
            <a:off x="5145994" y="2422854"/>
            <a:ext cx="684006" cy="316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6399651" y="2082433"/>
            <a:ext cx="608360" cy="682422"/>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2951" name="TextBox 8"/>
          <p:cNvSpPr txBox="1">
            <a:spLocks noChangeArrowheads="1"/>
          </p:cNvSpPr>
          <p:nvPr/>
        </p:nvSpPr>
        <p:spPr bwMode="auto">
          <a:xfrm>
            <a:off x="3722862" y="2764854"/>
            <a:ext cx="1354666" cy="937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795"/>
              <a:t>Observed </a:t>
            </a:r>
          </a:p>
          <a:p>
            <a:pPr eaLnBrk="1" hangingPunct="1">
              <a:spcBef>
                <a:spcPct val="0"/>
              </a:spcBef>
              <a:buFontTx/>
              <a:buNone/>
            </a:pPr>
            <a:r>
              <a:rPr lang="en-US" altLang="en-US" sz="1795"/>
              <a:t>dependent </a:t>
            </a:r>
          </a:p>
          <a:p>
            <a:pPr eaLnBrk="1" hangingPunct="1">
              <a:spcBef>
                <a:spcPct val="0"/>
              </a:spcBef>
              <a:buFontTx/>
              <a:buNone/>
            </a:pPr>
            <a:r>
              <a:rPr lang="en-US" altLang="en-US" sz="1795"/>
              <a:t>variable</a:t>
            </a:r>
          </a:p>
        </p:txBody>
      </p:sp>
      <p:sp>
        <p:nvSpPr>
          <p:cNvPr id="82952" name="TextBox 9"/>
          <p:cNvSpPr txBox="1">
            <a:spLocks noChangeArrowheads="1"/>
          </p:cNvSpPr>
          <p:nvPr/>
        </p:nvSpPr>
        <p:spPr bwMode="auto">
          <a:xfrm>
            <a:off x="4588654" y="2764857"/>
            <a:ext cx="1887352" cy="65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795"/>
              <a:t>prediction function</a:t>
            </a:r>
          </a:p>
        </p:txBody>
      </p:sp>
      <p:sp>
        <p:nvSpPr>
          <p:cNvPr id="82953" name="TextBox 10"/>
          <p:cNvSpPr txBox="1">
            <a:spLocks noChangeArrowheads="1"/>
          </p:cNvSpPr>
          <p:nvPr/>
        </p:nvSpPr>
        <p:spPr bwMode="auto">
          <a:xfrm>
            <a:off x="6260669" y="2764857"/>
            <a:ext cx="1507348" cy="65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795"/>
              <a:t>Independent variables</a:t>
            </a:r>
          </a:p>
        </p:txBody>
      </p:sp>
      <p:cxnSp>
        <p:nvCxnSpPr>
          <p:cNvPr id="10" name="Straight Arrow Connector 9">
            <a:extLst>
              <a:ext uri="{FF2B5EF4-FFF2-40B4-BE49-F238E27FC236}">
                <a16:creationId xmlns:a16="http://schemas.microsoft.com/office/drawing/2014/main" id="{C8CA9E49-043E-4FEA-8FA4-272F40D4884E}"/>
              </a:ext>
            </a:extLst>
          </p:cNvPr>
          <p:cNvCxnSpPr>
            <a:cxnSpLocks/>
          </p:cNvCxnSpPr>
          <p:nvPr/>
        </p:nvCxnSpPr>
        <p:spPr>
          <a:xfrm flipH="1" flipV="1">
            <a:off x="7906996" y="2004850"/>
            <a:ext cx="329691" cy="75792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DA5CCB4-08D3-47FA-80BD-6CDF459B3D9B}"/>
              </a:ext>
            </a:extLst>
          </p:cNvPr>
          <p:cNvSpPr txBox="1">
            <a:spLocks noChangeArrowheads="1"/>
          </p:cNvSpPr>
          <p:nvPr/>
        </p:nvSpPr>
        <p:spPr bwMode="auto">
          <a:xfrm>
            <a:off x="7489347" y="2762772"/>
            <a:ext cx="1507348" cy="655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800">
                <a:solidFill>
                  <a:schemeClr val="tx1"/>
                </a:solidFill>
                <a:latin typeface="Arial" panose="020B0604020202020204" pitchFamily="34" charset="0"/>
              </a:defRPr>
            </a:lvl1pPr>
            <a:lvl2pPr marL="742950" indent="-285750">
              <a:spcBef>
                <a:spcPct val="20000"/>
              </a:spcBef>
              <a:buChar char="–"/>
              <a:defRPr sz="24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795"/>
              <a:t>Random noise</a:t>
            </a:r>
          </a:p>
        </p:txBody>
      </p:sp>
      <p:sp>
        <p:nvSpPr>
          <p:cNvPr id="12" name="Rectangle 11">
            <a:extLst>
              <a:ext uri="{FF2B5EF4-FFF2-40B4-BE49-F238E27FC236}">
                <a16:creationId xmlns:a16="http://schemas.microsoft.com/office/drawing/2014/main" id="{B3039A81-D7A3-4FC6-8DA1-6A068D48A91C}"/>
              </a:ext>
            </a:extLst>
          </p:cNvPr>
          <p:cNvSpPr/>
          <p:nvPr/>
        </p:nvSpPr>
        <p:spPr bwMode="auto">
          <a:xfrm flipV="1">
            <a:off x="0" y="6709"/>
            <a:ext cx="12192000" cy="988654"/>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13" name="Title 2">
            <a:extLst>
              <a:ext uri="{FF2B5EF4-FFF2-40B4-BE49-F238E27FC236}">
                <a16:creationId xmlns:a16="http://schemas.microsoft.com/office/drawing/2014/main" id="{CA0B7418-E8B9-4CBA-8526-D460A4E9607A}"/>
              </a:ext>
            </a:extLst>
          </p:cNvPr>
          <p:cNvSpPr txBox="1">
            <a:spLocks/>
          </p:cNvSpPr>
          <p:nvPr/>
        </p:nvSpPr>
        <p:spPr>
          <a:xfrm>
            <a:off x="226555" y="104214"/>
            <a:ext cx="10851020" cy="637770"/>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a:solidFill>
                  <a:schemeClr val="bg1"/>
                </a:solidFill>
              </a:rPr>
              <a:t>Supervised Machine Learning Framework</a:t>
            </a:r>
          </a:p>
        </p:txBody>
      </p:sp>
    </p:spTree>
    <p:extLst>
      <p:ext uri="{BB962C8B-B14F-4D97-AF65-F5344CB8AC3E}">
        <p14:creationId xmlns:p14="http://schemas.microsoft.com/office/powerpoint/2010/main" val="32080048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qph.ec.quoracdn.net/main-qimg-1eb15957ba4a3dc7397732da5af9e0b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914" y="2994119"/>
            <a:ext cx="6839601" cy="370656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091290" y="1045075"/>
            <a:ext cx="2393442" cy="1379892"/>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91"/>
              <a:t>F(x, W)</a:t>
            </a:r>
          </a:p>
        </p:txBody>
      </p:sp>
      <p:cxnSp>
        <p:nvCxnSpPr>
          <p:cNvPr id="4" name="Straight Arrow Connector 3"/>
          <p:cNvCxnSpPr>
            <a:stCxn id="2" idx="1"/>
          </p:cNvCxnSpPr>
          <p:nvPr/>
        </p:nvCxnSpPr>
        <p:spPr>
          <a:xfrm flipH="1">
            <a:off x="3163222" y="1735019"/>
            <a:ext cx="928069" cy="0"/>
          </a:xfrm>
          <a:prstGeom prst="straightConnector1">
            <a:avLst/>
          </a:prstGeom>
          <a:ln w="50800">
            <a:solidFill>
              <a:schemeClr val="tx1">
                <a:lumMod val="75000"/>
                <a:lumOff val="25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a:stCxn id="2" idx="3"/>
          </p:cNvCxnSpPr>
          <p:nvPr/>
        </p:nvCxnSpPr>
        <p:spPr>
          <a:xfrm>
            <a:off x="6484732" y="1735019"/>
            <a:ext cx="1007443" cy="0"/>
          </a:xfrm>
          <a:prstGeom prst="straightConnector1">
            <a:avLst/>
          </a:prstGeom>
          <a:ln w="508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Flowchart: Summing Junction 6"/>
          <p:cNvSpPr/>
          <p:nvPr/>
        </p:nvSpPr>
        <p:spPr>
          <a:xfrm>
            <a:off x="7492175" y="1325937"/>
            <a:ext cx="757108" cy="818168"/>
          </a:xfrm>
          <a:prstGeom prst="flowChartSummingJunction">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1"/>
          </a:p>
        </p:txBody>
      </p:sp>
      <p:cxnSp>
        <p:nvCxnSpPr>
          <p:cNvPr id="9" name="Straight Arrow Connector 8"/>
          <p:cNvCxnSpPr>
            <a:stCxn id="7" idx="6"/>
          </p:cNvCxnSpPr>
          <p:nvPr/>
        </p:nvCxnSpPr>
        <p:spPr>
          <a:xfrm flipV="1">
            <a:off x="8249284" y="1735023"/>
            <a:ext cx="775427" cy="1"/>
          </a:xfrm>
          <a:prstGeom prst="straightConnector1">
            <a:avLst/>
          </a:prstGeom>
          <a:ln w="50800">
            <a:solidFill>
              <a:schemeClr val="tx1">
                <a:lumMod val="75000"/>
                <a:lumOff val="25000"/>
              </a:schemeClr>
            </a:solidFill>
            <a:headEnd type="triangle"/>
            <a:tailEnd type="oval"/>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7" idx="4"/>
          </p:cNvCxnSpPr>
          <p:nvPr/>
        </p:nvCxnSpPr>
        <p:spPr>
          <a:xfrm flipH="1">
            <a:off x="7870730" y="2144105"/>
            <a:ext cx="1" cy="439613"/>
          </a:xfrm>
          <a:prstGeom prst="straightConnector1">
            <a:avLst/>
          </a:prstGeom>
          <a:ln w="50800">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p:cNvSpPr txBox="1"/>
              <p:nvPr/>
            </p:nvSpPr>
            <p:spPr>
              <a:xfrm>
                <a:off x="2624800" y="1520672"/>
                <a:ext cx="337336" cy="428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85" i="1">
                          <a:latin typeface="Cambria Math" panose="02040503050406030204" pitchFamily="18" charset="0"/>
                        </a:rPr>
                        <m:t>𝑋</m:t>
                      </m:r>
                    </m:oMath>
                  </m:oMathPara>
                </a14:m>
                <a:endParaRPr lang="en-US" sz="2785"/>
              </a:p>
            </p:txBody>
          </p:sp>
        </mc:Choice>
        <mc:Fallback xmlns="">
          <p:sp>
            <p:nvSpPr>
              <p:cNvPr id="12" name="TextBox 11"/>
              <p:cNvSpPr txBox="1">
                <a:spLocks noRot="1" noChangeAspect="1" noMove="1" noResize="1" noEditPoints="1" noAdjustHandles="1" noChangeArrowheads="1" noChangeShapeType="1" noTextEdit="1"/>
              </p:cNvSpPr>
              <p:nvPr/>
            </p:nvSpPr>
            <p:spPr>
              <a:xfrm>
                <a:off x="2624800" y="1520672"/>
                <a:ext cx="337336" cy="42857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9288405" y="1520671"/>
                <a:ext cx="321306" cy="428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85" i="1">
                          <a:latin typeface="Cambria Math" panose="02040503050406030204" pitchFamily="18" charset="0"/>
                        </a:rPr>
                        <m:t>𝑌</m:t>
                      </m:r>
                    </m:oMath>
                  </m:oMathPara>
                </a14:m>
                <a:endParaRPr lang="en-US" sz="2785"/>
              </a:p>
            </p:txBody>
          </p:sp>
        </mc:Choice>
        <mc:Fallback xmlns="">
          <p:sp>
            <p:nvSpPr>
              <p:cNvPr id="14" name="TextBox 13"/>
              <p:cNvSpPr txBox="1">
                <a:spLocks noRot="1" noChangeAspect="1" noMove="1" noResize="1" noEditPoints="1" noAdjustHandles="1" noChangeArrowheads="1" noChangeShapeType="1" noTextEdit="1"/>
              </p:cNvSpPr>
              <p:nvPr/>
            </p:nvSpPr>
            <p:spPr>
              <a:xfrm>
                <a:off x="9288405" y="1520671"/>
                <a:ext cx="321306" cy="42857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7544752" y="2708237"/>
                <a:ext cx="889795" cy="4285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785" i="1">
                          <a:latin typeface="Cambria Math" panose="02040503050406030204" pitchFamily="18" charset="0"/>
                        </a:rPr>
                        <m:t>𝐽</m:t>
                      </m:r>
                      <m:r>
                        <a:rPr lang="en-US" sz="2785" i="1">
                          <a:latin typeface="Cambria Math" panose="02040503050406030204" pitchFamily="18" charset="0"/>
                        </a:rPr>
                        <m:t>(</m:t>
                      </m:r>
                      <m:r>
                        <a:rPr lang="en-US" sz="2785" i="1">
                          <a:latin typeface="Cambria Math" panose="02040503050406030204" pitchFamily="18" charset="0"/>
                        </a:rPr>
                        <m:t>𝑊</m:t>
                      </m:r>
                      <m:r>
                        <a:rPr lang="en-US" sz="2785" i="1">
                          <a:latin typeface="Cambria Math" panose="02040503050406030204" pitchFamily="18" charset="0"/>
                        </a:rPr>
                        <m:t>)</m:t>
                      </m:r>
                    </m:oMath>
                  </m:oMathPara>
                </a14:m>
                <a:endParaRPr lang="en-US" sz="2785"/>
              </a:p>
            </p:txBody>
          </p:sp>
        </mc:Choice>
        <mc:Fallback xmlns="">
          <p:sp>
            <p:nvSpPr>
              <p:cNvPr id="15" name="TextBox 14"/>
              <p:cNvSpPr txBox="1">
                <a:spLocks noRot="1" noChangeAspect="1" noMove="1" noResize="1" noEditPoints="1" noAdjustHandles="1" noChangeArrowheads="1" noChangeShapeType="1" noTextEdit="1"/>
              </p:cNvSpPr>
              <p:nvPr/>
            </p:nvSpPr>
            <p:spPr>
              <a:xfrm>
                <a:off x="7544752" y="2708237"/>
                <a:ext cx="889795" cy="42857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6844823" y="1798201"/>
                <a:ext cx="321306" cy="440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785" i="1">
                              <a:latin typeface="Cambria Math" panose="02040503050406030204" pitchFamily="18" charset="0"/>
                            </a:rPr>
                          </m:ctrlPr>
                        </m:accPr>
                        <m:e>
                          <m:r>
                            <a:rPr lang="en-US" sz="2785" i="1">
                              <a:latin typeface="Cambria Math" panose="02040503050406030204" pitchFamily="18" charset="0"/>
                            </a:rPr>
                            <m:t>𝑌</m:t>
                          </m:r>
                        </m:e>
                      </m:acc>
                    </m:oMath>
                  </m:oMathPara>
                </a14:m>
                <a:endParaRPr lang="en-US" sz="2785"/>
              </a:p>
            </p:txBody>
          </p:sp>
        </mc:Choice>
        <mc:Fallback xmlns="">
          <p:sp>
            <p:nvSpPr>
              <p:cNvPr id="16" name="TextBox 15"/>
              <p:cNvSpPr txBox="1">
                <a:spLocks noRot="1" noChangeAspect="1" noMove="1" noResize="1" noEditPoints="1" noAdjustHandles="1" noChangeArrowheads="1" noChangeShapeType="1" noTextEdit="1"/>
              </p:cNvSpPr>
              <p:nvPr/>
            </p:nvSpPr>
            <p:spPr>
              <a:xfrm>
                <a:off x="6844823" y="1798201"/>
                <a:ext cx="321306" cy="440120"/>
              </a:xfrm>
              <a:prstGeom prst="rect">
                <a:avLst/>
              </a:prstGeom>
              <a:blipFill>
                <a:blip r:embed="rId7"/>
                <a:stretch>
                  <a:fillRect/>
                </a:stretch>
              </a:blipFill>
            </p:spPr>
            <p:txBody>
              <a:bodyPr/>
              <a:lstStyle/>
              <a:p>
                <a:r>
                  <a:rPr lang="en-US">
                    <a:noFill/>
                  </a:rPr>
                  <a:t> </a:t>
                </a:r>
              </a:p>
            </p:txBody>
          </p:sp>
        </mc:Fallback>
      </mc:AlternateContent>
      <p:pic>
        <p:nvPicPr>
          <p:cNvPr id="3" name="Picture 2" descr="http://gifs.gifburger.com/92-sophie-rolls-down-a-hill-english-bulldog-puppy.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7071948" y="3348465"/>
            <a:ext cx="4738293" cy="266292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C3548F2B-96A6-4392-B239-3E5C3C11322E}"/>
              </a:ext>
            </a:extLst>
          </p:cNvPr>
          <p:cNvSpPr txBox="1">
            <a:spLocks/>
          </p:cNvSpPr>
          <p:nvPr/>
        </p:nvSpPr>
        <p:spPr>
          <a:xfrm>
            <a:off x="395948" y="97441"/>
            <a:ext cx="11095233" cy="663058"/>
          </a:xfrm>
          <a:prstGeom prst="rect">
            <a:avLst/>
          </a:prstGeom>
        </p:spPr>
        <p:txBody>
          <a:bodyPr/>
          <a:lstStyle>
            <a:lvl1pPr algn="l" defTabSz="686047" rtl="0" eaLnBrk="1" latinLnBrk="0" hangingPunct="1">
              <a:lnSpc>
                <a:spcPct val="90000"/>
              </a:lnSpc>
              <a:spcBef>
                <a:spcPct val="0"/>
              </a:spcBef>
              <a:buNone/>
              <a:defRPr lang="en-US" sz="4800" b="0" kern="1200" cap="none" spc="-100" baseline="0" dirty="0" smtClean="0">
                <a:ln w="3175">
                  <a:noFill/>
                </a:ln>
                <a:gradFill flip="none" rotWithShape="1">
                  <a:gsLst>
                    <a:gs pos="0">
                      <a:schemeClr val="tx1">
                        <a:lumMod val="65000"/>
                        <a:lumOff val="35000"/>
                      </a:schemeClr>
                    </a:gs>
                    <a:gs pos="86000">
                      <a:schemeClr val="tx1">
                        <a:lumMod val="65000"/>
                        <a:lumOff val="35000"/>
                      </a:schemeClr>
                    </a:gs>
                  </a:gsLst>
                  <a:lin ang="5400000" scaled="0"/>
                  <a:tileRect/>
                </a:gradFill>
                <a:effectLst/>
                <a:latin typeface="+mj-lt"/>
                <a:ea typeface="+mn-ea"/>
                <a:cs typeface="Arial" charset="0"/>
              </a:defRPr>
            </a:lvl1pPr>
          </a:lstStyle>
          <a:p>
            <a:r>
              <a:rPr lang="en-US" sz="4787"/>
              <a:t>How to learn model parameters </a:t>
            </a:r>
            <a:r>
              <a:rPr lang="en-US" sz="4787" i="1" err="1">
                <a:latin typeface="Times New Roman" panose="02020603050405020304" pitchFamily="18" charset="0"/>
                <a:cs typeface="Times New Roman" panose="02020603050405020304" pitchFamily="18" charset="0"/>
              </a:rPr>
              <a:t>θ</a:t>
            </a:r>
            <a:r>
              <a:rPr lang="en-US" sz="4787"/>
              <a:t>?</a:t>
            </a:r>
          </a:p>
        </p:txBody>
      </p:sp>
    </p:spTree>
    <p:extLst>
      <p:ext uri="{BB962C8B-B14F-4D97-AF65-F5344CB8AC3E}">
        <p14:creationId xmlns:p14="http://schemas.microsoft.com/office/powerpoint/2010/main" val="3190248810"/>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990B313-DA5A-49CC-83CD-77DF40084FAE}"/>
              </a:ext>
            </a:extLst>
          </p:cNvPr>
          <p:cNvSpPr txBox="1"/>
          <p:nvPr/>
        </p:nvSpPr>
        <p:spPr>
          <a:xfrm>
            <a:off x="226555" y="1214323"/>
            <a:ext cx="11514341" cy="4996282"/>
          </a:xfrm>
          <a:prstGeom prst="rect">
            <a:avLst/>
          </a:prstGeom>
          <a:noFill/>
        </p:spPr>
        <p:txBody>
          <a:bodyPr wrap="square" lIns="182880" tIns="146304" rIns="182880" bIns="146304" rtlCol="0">
            <a:noAutofit/>
          </a:bodyPr>
          <a:lstStyle/>
          <a:p>
            <a:pPr marL="457200" indent="-457200">
              <a:lnSpc>
                <a:spcPct val="90000"/>
              </a:lnSpc>
              <a:spcAft>
                <a:spcPts val="2400"/>
              </a:spcAft>
              <a:buClr>
                <a:srgbClr val="A80000"/>
              </a:buClr>
              <a:buFont typeface="Arial" panose="020B0604020202020204" pitchFamily="34" charset="0"/>
              <a:buChar char="•"/>
            </a:pPr>
            <a:r>
              <a:rPr lang="en-US" sz="2800" dirty="0">
                <a:solidFill>
                  <a:srgbClr val="002050"/>
                </a:solidFill>
                <a:ea typeface="Segoe UI Black" panose="020B0A02040204020203" pitchFamily="34" charset="0"/>
                <a:cs typeface="Segoe UI Black" panose="020B0A02040204020203" pitchFamily="34" charset="0"/>
              </a:rPr>
              <a:t>In x2go client, open a browser and visit https://localhost:8000</a:t>
            </a:r>
          </a:p>
          <a:p>
            <a:pPr marL="914400" lvl="1" indent="-457200">
              <a:lnSpc>
                <a:spcPct val="90000"/>
              </a:lnSpc>
              <a:spcAft>
                <a:spcPts val="2400"/>
              </a:spcAft>
              <a:buClr>
                <a:srgbClr val="A80000"/>
              </a:buClr>
              <a:buFont typeface="Arial" panose="020B0604020202020204" pitchFamily="34" charset="0"/>
              <a:buChar char="•"/>
            </a:pPr>
            <a:r>
              <a:rPr lang="en-US" sz="2800" dirty="0">
                <a:solidFill>
                  <a:srgbClr val="002050"/>
                </a:solidFill>
                <a:ea typeface="Segoe UI Black" panose="020B0A02040204020203" pitchFamily="34" charset="0"/>
                <a:cs typeface="Segoe UI Black" panose="020B0A02040204020203" pitchFamily="34" charset="0"/>
              </a:rPr>
              <a:t>Choose advanced when security warning pops up</a:t>
            </a:r>
          </a:p>
          <a:p>
            <a:pPr marL="914400" lvl="1" indent="-457200">
              <a:lnSpc>
                <a:spcPct val="90000"/>
              </a:lnSpc>
              <a:spcAft>
                <a:spcPts val="2400"/>
              </a:spcAft>
              <a:buClr>
                <a:srgbClr val="A80000"/>
              </a:buClr>
              <a:buFont typeface="Arial" panose="020B0604020202020204" pitchFamily="34" charset="0"/>
              <a:buChar char="•"/>
            </a:pPr>
            <a:r>
              <a:rPr lang="en-US" sz="2800" dirty="0">
                <a:solidFill>
                  <a:srgbClr val="002050"/>
                </a:solidFill>
                <a:ea typeface="Segoe UI Black" panose="020B0A02040204020203" pitchFamily="34" charset="0"/>
                <a:cs typeface="Segoe UI Black" panose="020B0A02040204020203" pitchFamily="34" charset="0"/>
              </a:rPr>
              <a:t>Log in using your user name and password when you created the VM</a:t>
            </a:r>
          </a:p>
          <a:p>
            <a:pPr marL="457200" indent="-457200">
              <a:lnSpc>
                <a:spcPct val="90000"/>
              </a:lnSpc>
              <a:spcAft>
                <a:spcPts val="2400"/>
              </a:spcAft>
              <a:buClr>
                <a:srgbClr val="A80000"/>
              </a:buClr>
              <a:buFont typeface="Arial" panose="020B0604020202020204" pitchFamily="34" charset="0"/>
              <a:buChar char="•"/>
            </a:pPr>
            <a:r>
              <a:rPr lang="en-US" sz="2800" dirty="0">
                <a:solidFill>
                  <a:srgbClr val="002050"/>
                </a:solidFill>
                <a:ea typeface="Segoe UI Black" panose="020B0A02040204020203" pitchFamily="34" charset="0"/>
                <a:cs typeface="Segoe UI Black" panose="020B0A02040204020203" pitchFamily="34" charset="0"/>
              </a:rPr>
              <a:t>Run the codes with the speaker</a:t>
            </a:r>
          </a:p>
          <a:p>
            <a:pPr marL="457200" indent="-457200">
              <a:lnSpc>
                <a:spcPct val="90000"/>
              </a:lnSpc>
              <a:spcAft>
                <a:spcPts val="2400"/>
              </a:spcAft>
              <a:buClr>
                <a:srgbClr val="A80000"/>
              </a:buClr>
              <a:buFont typeface="Arial" panose="020B0604020202020204" pitchFamily="34" charset="0"/>
              <a:buChar char="•"/>
            </a:pPr>
            <a:endParaRPr lang="en-US" sz="2800" dirty="0">
              <a:solidFill>
                <a:srgbClr val="002050"/>
              </a:solidFill>
              <a:ea typeface="Segoe UI Black" panose="020B0A02040204020203" pitchFamily="34" charset="0"/>
              <a:cs typeface="Segoe UI Black" panose="020B0A02040204020203" pitchFamily="34" charset="0"/>
            </a:endParaRPr>
          </a:p>
          <a:p>
            <a:pPr marL="457200" indent="-457200">
              <a:lnSpc>
                <a:spcPct val="90000"/>
              </a:lnSpc>
              <a:spcAft>
                <a:spcPts val="2400"/>
              </a:spcAft>
              <a:buClr>
                <a:srgbClr val="A80000"/>
              </a:buClr>
              <a:buFont typeface="Arial" panose="020B0604020202020204" pitchFamily="34" charset="0"/>
              <a:buChar char="•"/>
            </a:pPr>
            <a:endParaRPr lang="en-US" sz="2800" dirty="0">
              <a:solidFill>
                <a:srgbClr val="002050"/>
              </a:solidFill>
              <a:ea typeface="Segoe UI Black" panose="020B0A02040204020203" pitchFamily="34" charset="0"/>
              <a:cs typeface="Segoe UI Black" panose="020B0A02040204020203" pitchFamily="34" charset="0"/>
            </a:endParaRPr>
          </a:p>
        </p:txBody>
      </p:sp>
      <p:sp>
        <p:nvSpPr>
          <p:cNvPr id="3" name="Rectangle 2">
            <a:extLst>
              <a:ext uri="{FF2B5EF4-FFF2-40B4-BE49-F238E27FC236}">
                <a16:creationId xmlns:a16="http://schemas.microsoft.com/office/drawing/2014/main" id="{500F0287-9E4D-4815-B823-063202EF2F9E}"/>
              </a:ext>
            </a:extLst>
          </p:cNvPr>
          <p:cNvSpPr/>
          <p:nvPr/>
        </p:nvSpPr>
        <p:spPr bwMode="auto">
          <a:xfrm flipV="1">
            <a:off x="0" y="6709"/>
            <a:ext cx="12192000" cy="988654"/>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4" name="Title 2">
            <a:extLst>
              <a:ext uri="{FF2B5EF4-FFF2-40B4-BE49-F238E27FC236}">
                <a16:creationId xmlns:a16="http://schemas.microsoft.com/office/drawing/2014/main" id="{31BE48BC-9B3D-41DE-A8CB-96EB20C74D0D}"/>
              </a:ext>
            </a:extLst>
          </p:cNvPr>
          <p:cNvSpPr txBox="1">
            <a:spLocks/>
          </p:cNvSpPr>
          <p:nvPr/>
        </p:nvSpPr>
        <p:spPr>
          <a:xfrm>
            <a:off x="226555" y="104214"/>
            <a:ext cx="11360722" cy="637770"/>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3200" b="1">
                <a:solidFill>
                  <a:schemeClr val="bg1"/>
                </a:solidFill>
              </a:rPr>
              <a:t>Hands on Lab 1: Data Science and Machine Learning Fundamentals</a:t>
            </a:r>
          </a:p>
        </p:txBody>
      </p:sp>
    </p:spTree>
    <p:extLst>
      <p:ext uri="{BB962C8B-B14F-4D97-AF65-F5344CB8AC3E}">
        <p14:creationId xmlns:p14="http://schemas.microsoft.com/office/powerpoint/2010/main" val="2004718717"/>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BCD25D-8AED-43BC-9D2E-903AE0F9EDAD}"/>
              </a:ext>
            </a:extLst>
          </p:cNvPr>
          <p:cNvSpPr txBox="1"/>
          <p:nvPr/>
        </p:nvSpPr>
        <p:spPr>
          <a:xfrm>
            <a:off x="659634" y="389502"/>
            <a:ext cx="10937511" cy="573280"/>
          </a:xfrm>
          <a:prstGeom prst="rect">
            <a:avLst/>
          </a:prstGeom>
          <a:noFill/>
        </p:spPr>
        <p:txBody>
          <a:bodyPr wrap="square" rtlCol="0">
            <a:spAutoFit/>
          </a:bodyPr>
          <a:lstStyle/>
          <a:p>
            <a:r>
              <a:rPr lang="en-US" sz="3137"/>
              <a:t>3 Deterministic Factors of A Machine Learning Model</a:t>
            </a:r>
          </a:p>
        </p:txBody>
      </p:sp>
      <p:sp>
        <p:nvSpPr>
          <p:cNvPr id="3" name="TextBox 2">
            <a:extLst>
              <a:ext uri="{FF2B5EF4-FFF2-40B4-BE49-F238E27FC236}">
                <a16:creationId xmlns:a16="http://schemas.microsoft.com/office/drawing/2014/main" id="{BB144A49-E22B-4989-892A-65CAE8FAE2A0}"/>
              </a:ext>
            </a:extLst>
          </p:cNvPr>
          <p:cNvSpPr txBox="1"/>
          <p:nvPr/>
        </p:nvSpPr>
        <p:spPr>
          <a:xfrm>
            <a:off x="761115" y="1398685"/>
            <a:ext cx="11005166" cy="5161413"/>
          </a:xfrm>
          <a:prstGeom prst="rect">
            <a:avLst/>
          </a:prstGeom>
          <a:noFill/>
        </p:spPr>
        <p:txBody>
          <a:bodyPr wrap="square" rtlCol="0">
            <a:spAutoFit/>
          </a:bodyPr>
          <a:lstStyle/>
          <a:p>
            <a:pPr marL="448193" indent="-448193">
              <a:buFont typeface="Arial" panose="020B0604020202020204" pitchFamily="34" charset="0"/>
              <a:buChar char="•"/>
            </a:pPr>
            <a:r>
              <a:rPr lang="en-US" sz="2745"/>
              <a:t>Training Features</a:t>
            </a:r>
          </a:p>
          <a:p>
            <a:pPr marL="905377" lvl="1" indent="-448193">
              <a:buFont typeface="Arial" panose="020B0604020202020204" pitchFamily="34" charset="0"/>
              <a:buChar char="•"/>
            </a:pPr>
            <a:r>
              <a:rPr lang="en-US" sz="2745"/>
              <a:t>A set of variables that are generated from the raw data and are used to train the model</a:t>
            </a:r>
          </a:p>
          <a:p>
            <a:pPr marL="448193" indent="-448193">
              <a:buFont typeface="Arial" panose="020B0604020202020204" pitchFamily="34" charset="0"/>
              <a:buChar char="•"/>
            </a:pPr>
            <a:r>
              <a:rPr lang="en-US" sz="2745"/>
              <a:t>Model</a:t>
            </a:r>
          </a:p>
          <a:p>
            <a:pPr marL="905377" lvl="1" indent="-448193">
              <a:buFont typeface="Arial" panose="020B0604020202020204" pitchFamily="34" charset="0"/>
              <a:buChar char="•"/>
            </a:pPr>
            <a:r>
              <a:rPr lang="en-US" sz="2745"/>
              <a:t>Linear regression model, decision tree model, random forest model, etc.</a:t>
            </a:r>
          </a:p>
          <a:p>
            <a:pPr marL="448193" indent="-448193">
              <a:buFont typeface="Arial" panose="020B0604020202020204" pitchFamily="34" charset="0"/>
              <a:buChar char="•"/>
            </a:pPr>
            <a:r>
              <a:rPr lang="en-US" sz="2745"/>
              <a:t>Hyperparameters of the model</a:t>
            </a:r>
          </a:p>
          <a:p>
            <a:pPr marL="905377" lvl="1" indent="-448193">
              <a:buFont typeface="Arial" panose="020B0604020202020204" pitchFamily="34" charset="0"/>
              <a:buChar char="•"/>
            </a:pPr>
            <a:r>
              <a:rPr lang="en-US" sz="2745"/>
              <a:t>E.g., Random Forest model, how many trees, maximal depth of each tree, minimal number of observations in each leaf node</a:t>
            </a:r>
          </a:p>
          <a:p>
            <a:pPr marL="905377" lvl="1" indent="-448193">
              <a:buFont typeface="Arial" panose="020B0604020202020204" pitchFamily="34" charset="0"/>
              <a:buChar char="•"/>
            </a:pPr>
            <a:r>
              <a:rPr lang="en-US" sz="2745"/>
              <a:t>E.g., artificial neural network model, number of hidden layers, how many hidden nodes, activation function, learning rate, random seed</a:t>
            </a:r>
          </a:p>
        </p:txBody>
      </p:sp>
    </p:spTree>
    <p:extLst>
      <p:ext uri="{BB962C8B-B14F-4D97-AF65-F5344CB8AC3E}">
        <p14:creationId xmlns:p14="http://schemas.microsoft.com/office/powerpoint/2010/main" val="1726394655"/>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2B7A19-5203-4731-BE15-FFB9A32C9510}"/>
              </a:ext>
            </a:extLst>
          </p:cNvPr>
          <p:cNvSpPr txBox="1"/>
          <p:nvPr/>
        </p:nvSpPr>
        <p:spPr>
          <a:xfrm>
            <a:off x="640080" y="2074556"/>
            <a:ext cx="2752355" cy="2708890"/>
          </a:xfrm>
          <a:prstGeom prst="ellipse">
            <a:avLst/>
          </a:prstGeom>
          <a:solidFill>
            <a:srgbClr val="262626"/>
          </a:solidFill>
          <a:ln w="174625" cmpd="thinThick">
            <a:solidFill>
              <a:srgbClr val="262626"/>
            </a:solidFill>
          </a:ln>
        </p:spPr>
        <p:txBody>
          <a:bodyPr vert="horz" lIns="89642" tIns="44821" rIns="89642" bIns="44821" rtlCol="0" anchor="ctr">
            <a:normAutofit/>
          </a:bodyPr>
          <a:lstStyle/>
          <a:p>
            <a:pPr algn="ctr" defTabSz="896386">
              <a:lnSpc>
                <a:spcPct val="90000"/>
              </a:lnSpc>
              <a:spcBef>
                <a:spcPct val="0"/>
              </a:spcBef>
              <a:spcAft>
                <a:spcPts val="588"/>
              </a:spcAft>
            </a:pPr>
            <a:r>
              <a:rPr lang="en-US" sz="2549">
                <a:solidFill>
                  <a:srgbClr val="FFFFFF"/>
                </a:solidFill>
                <a:latin typeface="+mj-lt"/>
                <a:ea typeface="+mj-ea"/>
                <a:cs typeface="+mj-cs"/>
              </a:rPr>
              <a:t>Bring AI to Your Big Data: Big Data IoT and PySpark ML</a:t>
            </a:r>
          </a:p>
        </p:txBody>
      </p:sp>
      <p:pic>
        <p:nvPicPr>
          <p:cNvPr id="4" name="Picture 3" descr="A close up of a map&#10;&#10;Description automatically generated">
            <a:extLst>
              <a:ext uri="{FF2B5EF4-FFF2-40B4-BE49-F238E27FC236}">
                <a16:creationId xmlns:a16="http://schemas.microsoft.com/office/drawing/2014/main" id="{1C942BEF-6BC9-4384-9767-2A1CD07EDF18}"/>
              </a:ext>
            </a:extLst>
          </p:cNvPr>
          <p:cNvPicPr>
            <a:picLocks noChangeAspect="1"/>
          </p:cNvPicPr>
          <p:nvPr/>
        </p:nvPicPr>
        <p:blipFill>
          <a:blip r:embed="rId3"/>
          <a:stretch>
            <a:fillRect/>
          </a:stretch>
        </p:blipFill>
        <p:spPr>
          <a:xfrm>
            <a:off x="3576529" y="478564"/>
            <a:ext cx="8172069" cy="6026901"/>
          </a:xfrm>
          <a:prstGeom prst="rect">
            <a:avLst/>
          </a:prstGeom>
        </p:spPr>
      </p:pic>
      <p:sp>
        <p:nvSpPr>
          <p:cNvPr id="5" name="Rectangle 4">
            <a:extLst>
              <a:ext uri="{FF2B5EF4-FFF2-40B4-BE49-F238E27FC236}">
                <a16:creationId xmlns:a16="http://schemas.microsoft.com/office/drawing/2014/main" id="{9594253C-CE27-4627-B0F4-A34046A1AAA4}"/>
              </a:ext>
            </a:extLst>
          </p:cNvPr>
          <p:cNvSpPr/>
          <p:nvPr/>
        </p:nvSpPr>
        <p:spPr>
          <a:xfrm>
            <a:off x="6151125" y="1527948"/>
            <a:ext cx="902323" cy="43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8" name="Rectangle 7">
            <a:extLst>
              <a:ext uri="{FF2B5EF4-FFF2-40B4-BE49-F238E27FC236}">
                <a16:creationId xmlns:a16="http://schemas.microsoft.com/office/drawing/2014/main" id="{8900066F-4279-4C4C-9EC9-9216E5EAE71B}"/>
              </a:ext>
            </a:extLst>
          </p:cNvPr>
          <p:cNvSpPr/>
          <p:nvPr/>
        </p:nvSpPr>
        <p:spPr>
          <a:xfrm>
            <a:off x="3560314" y="3061494"/>
            <a:ext cx="1311048" cy="4305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765">
                <a:solidFill>
                  <a:schemeClr val="tx1"/>
                </a:solidFill>
              </a:rPr>
              <a:t>Stores, Edge Devices</a:t>
            </a:r>
          </a:p>
        </p:txBody>
      </p:sp>
    </p:spTree>
    <p:extLst>
      <p:ext uri="{BB962C8B-B14F-4D97-AF65-F5344CB8AC3E}">
        <p14:creationId xmlns:p14="http://schemas.microsoft.com/office/powerpoint/2010/main" val="2949938812"/>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F7F81A-D3C1-4BF9-BA9A-BC16BC4C313E}"/>
              </a:ext>
            </a:extLst>
          </p:cNvPr>
          <p:cNvSpPr txBox="1"/>
          <p:nvPr/>
        </p:nvSpPr>
        <p:spPr>
          <a:xfrm>
            <a:off x="659634" y="389502"/>
            <a:ext cx="10937511" cy="573280"/>
          </a:xfrm>
          <a:prstGeom prst="rect">
            <a:avLst/>
          </a:prstGeom>
          <a:noFill/>
        </p:spPr>
        <p:txBody>
          <a:bodyPr wrap="square" rtlCol="0">
            <a:spAutoFit/>
          </a:bodyPr>
          <a:lstStyle/>
          <a:p>
            <a:r>
              <a:rPr lang="en-US" sz="3137"/>
              <a:t>Predictive Analytics and Prescriptive Analysis</a:t>
            </a:r>
          </a:p>
        </p:txBody>
      </p:sp>
      <p:sp>
        <p:nvSpPr>
          <p:cNvPr id="3" name="TextBox 2">
            <a:extLst>
              <a:ext uri="{FF2B5EF4-FFF2-40B4-BE49-F238E27FC236}">
                <a16:creationId xmlns:a16="http://schemas.microsoft.com/office/drawing/2014/main" id="{BEBC50CE-7B33-485B-AEC7-D1F891D9BC88}"/>
              </a:ext>
            </a:extLst>
          </p:cNvPr>
          <p:cNvSpPr txBox="1"/>
          <p:nvPr/>
        </p:nvSpPr>
        <p:spPr>
          <a:xfrm>
            <a:off x="772577" y="1062042"/>
            <a:ext cx="10824568" cy="4893647"/>
          </a:xfrm>
          <a:prstGeom prst="rect">
            <a:avLst/>
          </a:prstGeom>
          <a:noFill/>
        </p:spPr>
        <p:txBody>
          <a:bodyPr wrap="square" rtlCol="0">
            <a:spAutoFit/>
          </a:bodyPr>
          <a:lstStyle/>
          <a:p>
            <a:pPr marL="448193" indent="-448193">
              <a:buFont typeface="Arial" panose="020B0604020202020204" pitchFamily="34" charset="0"/>
              <a:buChar char="•"/>
            </a:pPr>
            <a:r>
              <a:rPr lang="en-US" sz="2400"/>
              <a:t>Predictive analytics:</a:t>
            </a:r>
          </a:p>
          <a:p>
            <a:pPr marL="905377" lvl="1" indent="-448193">
              <a:buFont typeface="Arial" panose="020B0604020202020204" pitchFamily="34" charset="0"/>
              <a:buChar char="•"/>
            </a:pPr>
            <a:r>
              <a:rPr lang="en-US" sz="2400"/>
              <a:t>Assuming that we have trained a model </a:t>
            </a:r>
            <a:r>
              <a:rPr lang="en-US" sz="2400" i="1">
                <a:latin typeface="Times New Roman" panose="02020603050405020304" pitchFamily="18" charset="0"/>
                <a:cs typeface="Times New Roman" panose="02020603050405020304" pitchFamily="18" charset="0"/>
              </a:rPr>
              <a:t>Y=f(X)</a:t>
            </a:r>
          </a:p>
          <a:p>
            <a:pPr marL="905377" lvl="1" indent="-448193">
              <a:buFont typeface="Arial" panose="020B0604020202020204" pitchFamily="34" charset="0"/>
              <a:buChar char="•"/>
            </a:pPr>
            <a:r>
              <a:rPr lang="en-US" sz="2400"/>
              <a:t>Now, given </a:t>
            </a:r>
            <a:r>
              <a:rPr lang="en-US" sz="2400" i="1">
                <a:latin typeface="Times New Roman" panose="02020603050405020304" pitchFamily="18" charset="0"/>
                <a:cs typeface="Times New Roman" panose="02020603050405020304" pitchFamily="18" charset="0"/>
              </a:rPr>
              <a:t>X</a:t>
            </a:r>
            <a:r>
              <a:rPr lang="en-US" sz="2400"/>
              <a:t>, what will be the predicted value of </a:t>
            </a:r>
            <a:r>
              <a:rPr lang="en-US" sz="2400" i="1">
                <a:latin typeface="Times New Roman" panose="02020603050405020304" pitchFamily="18" charset="0"/>
                <a:cs typeface="Times New Roman" panose="02020603050405020304" pitchFamily="18" charset="0"/>
              </a:rPr>
              <a:t>Y</a:t>
            </a:r>
          </a:p>
          <a:p>
            <a:pPr marL="448193" indent="-448193">
              <a:buFont typeface="Arial" panose="020B0604020202020204" pitchFamily="34" charset="0"/>
              <a:buChar char="•"/>
            </a:pPr>
            <a:r>
              <a:rPr lang="en-US" sz="2400"/>
              <a:t>Prescriptive Analysis:</a:t>
            </a:r>
          </a:p>
          <a:p>
            <a:pPr marL="905377" lvl="1" indent="-448193">
              <a:buFont typeface="Arial" panose="020B0604020202020204" pitchFamily="34" charset="0"/>
              <a:buChar char="•"/>
            </a:pPr>
            <a:r>
              <a:rPr lang="en-US" sz="2400"/>
              <a:t>Assuming that we have trained a model </a:t>
            </a:r>
            <a:r>
              <a:rPr lang="en-US" sz="2400" i="1">
                <a:latin typeface="Times New Roman" panose="02020603050405020304" pitchFamily="18" charset="0"/>
                <a:cs typeface="Times New Roman" panose="02020603050405020304" pitchFamily="18" charset="0"/>
              </a:rPr>
              <a:t>Y=f(X)</a:t>
            </a:r>
          </a:p>
          <a:p>
            <a:pPr marL="905377" lvl="1" indent="-448193">
              <a:buFont typeface="Arial" panose="020B0604020202020204" pitchFamily="34" charset="0"/>
              <a:buChar char="•"/>
            </a:pPr>
            <a:r>
              <a:rPr lang="en-US" sz="2400"/>
              <a:t>Now, given </a:t>
            </a:r>
            <a:r>
              <a:rPr lang="en-US" sz="2400" i="1">
                <a:latin typeface="Times New Roman" panose="02020603050405020304" pitchFamily="18" charset="0"/>
                <a:cs typeface="Times New Roman" panose="02020603050405020304" pitchFamily="18" charset="0"/>
              </a:rPr>
              <a:t>X</a:t>
            </a:r>
            <a:r>
              <a:rPr lang="en-US" sz="2400"/>
              <a:t>, what will be the predicted value of </a:t>
            </a:r>
            <a:r>
              <a:rPr lang="en-US" sz="2400" i="1">
                <a:latin typeface="Times New Roman" panose="02020603050405020304" pitchFamily="18" charset="0"/>
                <a:cs typeface="Times New Roman" panose="02020603050405020304" pitchFamily="18" charset="0"/>
              </a:rPr>
              <a:t>Y</a:t>
            </a:r>
            <a:r>
              <a:rPr lang="en-US" sz="2400"/>
              <a:t> if I change </a:t>
            </a:r>
            <a:r>
              <a:rPr lang="en-US" sz="2400" i="1">
                <a:latin typeface="Times New Roman" panose="02020603050405020304" pitchFamily="18" charset="0"/>
                <a:cs typeface="Times New Roman" panose="02020603050405020304" pitchFamily="18" charset="0"/>
              </a:rPr>
              <a:t>X</a:t>
            </a:r>
            <a:r>
              <a:rPr lang="en-US" sz="2400"/>
              <a:t> to </a:t>
            </a:r>
            <a:r>
              <a:rPr lang="en-US" sz="2400" i="1">
                <a:latin typeface="Times New Roman" panose="02020603050405020304" pitchFamily="18" charset="0"/>
                <a:cs typeface="Times New Roman" panose="02020603050405020304" pitchFamily="18" charset="0"/>
              </a:rPr>
              <a:t>X + ∆X</a:t>
            </a:r>
            <a:r>
              <a:rPr lang="en-US" sz="2400"/>
              <a:t>, i.e., </a:t>
            </a:r>
            <a:r>
              <a:rPr lang="en-US" sz="2400" i="1">
                <a:latin typeface="Times New Roman" panose="02020603050405020304" pitchFamily="18" charset="0"/>
                <a:cs typeface="Times New Roman" panose="02020603050405020304" pitchFamily="18" charset="0"/>
              </a:rPr>
              <a:t>Y=f(X+ ∆X)</a:t>
            </a:r>
          </a:p>
          <a:p>
            <a:pPr marL="905377" lvl="1" indent="-448193">
              <a:buFont typeface="Arial" panose="020B0604020202020204" pitchFamily="34" charset="0"/>
              <a:buChar char="•"/>
            </a:pPr>
            <a:r>
              <a:rPr lang="en-US" sz="2400"/>
              <a:t>Then, choose the optimal </a:t>
            </a:r>
            <a:r>
              <a:rPr lang="en-US" sz="2400" i="1">
                <a:latin typeface="Times New Roman" panose="02020603050405020304" pitchFamily="18" charset="0"/>
                <a:cs typeface="Times New Roman" panose="02020603050405020304" pitchFamily="18" charset="0"/>
              </a:rPr>
              <a:t>∆X</a:t>
            </a:r>
            <a:r>
              <a:rPr lang="en-US" sz="2400"/>
              <a:t> that can reach my desired </a:t>
            </a:r>
            <a:r>
              <a:rPr lang="en-US" sz="2400" i="1">
                <a:latin typeface="Times New Roman" panose="02020603050405020304" pitchFamily="18" charset="0"/>
                <a:cs typeface="Times New Roman" panose="02020603050405020304" pitchFamily="18" charset="0"/>
              </a:rPr>
              <a:t>Y</a:t>
            </a:r>
          </a:p>
          <a:p>
            <a:pPr marL="448193" indent="-448193">
              <a:buFont typeface="Arial" panose="020B0604020202020204" pitchFamily="34" charset="0"/>
              <a:buChar char="•"/>
            </a:pPr>
            <a:r>
              <a:rPr lang="en-US" sz="2400"/>
              <a:t>Examples:</a:t>
            </a:r>
          </a:p>
          <a:p>
            <a:pPr marL="905377" lvl="1" indent="-448193">
              <a:buFont typeface="Arial" panose="020B0604020202020204" pitchFamily="34" charset="0"/>
              <a:buChar char="•"/>
            </a:pPr>
            <a:r>
              <a:rPr lang="en-US" sz="2400"/>
              <a:t>How I should change the fridge temperature setting in my grocery store so that I can reduce my energy consumption by </a:t>
            </a:r>
            <a:r>
              <a:rPr lang="en-US" sz="2400" i="1">
                <a:latin typeface="Times New Roman" panose="02020603050405020304" pitchFamily="18" charset="0"/>
                <a:cs typeface="Times New Roman" panose="02020603050405020304" pitchFamily="18" charset="0"/>
              </a:rPr>
              <a:t>∆ kW</a:t>
            </a:r>
            <a:r>
              <a:rPr lang="en-US" sz="2400"/>
              <a:t>.</a:t>
            </a:r>
          </a:p>
          <a:p>
            <a:pPr marL="905377" lvl="1" indent="-448193">
              <a:buFont typeface="Arial" panose="020B0604020202020204" pitchFamily="34" charset="0"/>
              <a:buChar char="•"/>
            </a:pPr>
            <a:r>
              <a:rPr lang="en-US" sz="2400"/>
              <a:t>How much price discount I should offer so that my sales can increase 20% next month?</a:t>
            </a:r>
          </a:p>
        </p:txBody>
      </p:sp>
    </p:spTree>
    <p:extLst>
      <p:ext uri="{BB962C8B-B14F-4D97-AF65-F5344CB8AC3E}">
        <p14:creationId xmlns:p14="http://schemas.microsoft.com/office/powerpoint/2010/main" val="1037021651"/>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D350FA3-CAB0-42C2-909F-C6E23F596628}"/>
              </a:ext>
            </a:extLst>
          </p:cNvPr>
          <p:cNvSpPr/>
          <p:nvPr/>
        </p:nvSpPr>
        <p:spPr bwMode="auto">
          <a:xfrm>
            <a:off x="568047" y="1262640"/>
            <a:ext cx="10981204" cy="500503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pic>
        <p:nvPicPr>
          <p:cNvPr id="46" name="Picture 45">
            <a:extLst>
              <a:ext uri="{FF2B5EF4-FFF2-40B4-BE49-F238E27FC236}">
                <a16:creationId xmlns:a16="http://schemas.microsoft.com/office/drawing/2014/main" id="{312F70D5-FFAB-4689-BD3C-34EF6452594E}"/>
              </a:ext>
            </a:extLst>
          </p:cNvPr>
          <p:cNvPicPr>
            <a:picLocks noChangeAspect="1"/>
          </p:cNvPicPr>
          <p:nvPr/>
        </p:nvPicPr>
        <p:blipFill>
          <a:blip r:embed="rId3"/>
          <a:stretch>
            <a:fillRect/>
          </a:stretch>
        </p:blipFill>
        <p:spPr>
          <a:xfrm>
            <a:off x="7378008" y="3411537"/>
            <a:ext cx="697021" cy="693554"/>
          </a:xfrm>
          <a:prstGeom prst="rect">
            <a:avLst/>
          </a:prstGeom>
        </p:spPr>
      </p:pic>
      <p:pic>
        <p:nvPicPr>
          <p:cNvPr id="47" name="Picture 8" descr="Image result for AI on Azure">
            <a:extLst>
              <a:ext uri="{FF2B5EF4-FFF2-40B4-BE49-F238E27FC236}">
                <a16:creationId xmlns:a16="http://schemas.microsoft.com/office/drawing/2014/main" id="{604D8DD5-0C79-4421-A9E9-961C701580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1298" y="2383172"/>
            <a:ext cx="3643910" cy="191305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Image result for acne patient cartoon">
            <a:extLst>
              <a:ext uri="{FF2B5EF4-FFF2-40B4-BE49-F238E27FC236}">
                <a16:creationId xmlns:a16="http://schemas.microsoft.com/office/drawing/2014/main" id="{490DC9E3-13ED-4E49-8B3D-8EFC7512A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0548" y="2349990"/>
            <a:ext cx="2053731" cy="146663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How To Handle Acne-Confessions Of An Acne Fighter">
            <a:extLst>
              <a:ext uri="{FF2B5EF4-FFF2-40B4-BE49-F238E27FC236}">
                <a16:creationId xmlns:a16="http://schemas.microsoft.com/office/drawing/2014/main" id="{38C09B80-FFF1-4DD7-8E23-8A8EBE7106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5552" y="1872399"/>
            <a:ext cx="1267980" cy="208799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6" descr="Image result for nestle acne products">
            <a:extLst>
              <a:ext uri="{FF2B5EF4-FFF2-40B4-BE49-F238E27FC236}">
                <a16:creationId xmlns:a16="http://schemas.microsoft.com/office/drawing/2014/main" id="{9721F0C0-408D-43FC-BA5C-612BBCC15D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3935" y="4363918"/>
            <a:ext cx="2126257" cy="1623169"/>
          </a:xfrm>
          <a:prstGeom prst="rect">
            <a:avLst/>
          </a:prstGeom>
          <a:noFill/>
          <a:extLst>
            <a:ext uri="{909E8E84-426E-40DD-AFC4-6F175D3DCCD1}">
              <a14:hiddenFill xmlns:a14="http://schemas.microsoft.com/office/drawing/2010/main">
                <a:solidFill>
                  <a:srgbClr val="FFFFFF"/>
                </a:solidFill>
              </a14:hiddenFill>
            </a:ext>
          </a:extLst>
        </p:spPr>
      </p:pic>
      <p:sp>
        <p:nvSpPr>
          <p:cNvPr id="51" name="Arrow: Curved Left 50">
            <a:extLst>
              <a:ext uri="{FF2B5EF4-FFF2-40B4-BE49-F238E27FC236}">
                <a16:creationId xmlns:a16="http://schemas.microsoft.com/office/drawing/2014/main" id="{2FFB35A5-9BE8-47FD-92A2-73CD0E247B53}"/>
              </a:ext>
            </a:extLst>
          </p:cNvPr>
          <p:cNvSpPr/>
          <p:nvPr/>
        </p:nvSpPr>
        <p:spPr>
          <a:xfrm rot="16200000">
            <a:off x="7359655" y="-358616"/>
            <a:ext cx="510772" cy="4482126"/>
          </a:xfrm>
          <a:prstGeom prst="curvedLeftArrow">
            <a:avLst>
              <a:gd name="adj1" fmla="val 25000"/>
              <a:gd name="adj2" fmla="val 50000"/>
              <a:gd name="adj3" fmla="val 34756"/>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black"/>
              </a:solidFill>
              <a:latin typeface="Calibri" panose="020F0502020204030204"/>
            </a:endParaRPr>
          </a:p>
        </p:txBody>
      </p:sp>
      <p:sp>
        <p:nvSpPr>
          <p:cNvPr id="74" name="Arrow: Curved Left 73">
            <a:extLst>
              <a:ext uri="{FF2B5EF4-FFF2-40B4-BE49-F238E27FC236}">
                <a16:creationId xmlns:a16="http://schemas.microsoft.com/office/drawing/2014/main" id="{5B18430F-F733-4C06-8D5B-704A008383C4}"/>
              </a:ext>
            </a:extLst>
          </p:cNvPr>
          <p:cNvSpPr/>
          <p:nvPr/>
        </p:nvSpPr>
        <p:spPr>
          <a:xfrm rot="1957949">
            <a:off x="9505405" y="3841029"/>
            <a:ext cx="510772" cy="2228353"/>
          </a:xfrm>
          <a:prstGeom prst="curvedLeftArrow">
            <a:avLst>
              <a:gd name="adj1" fmla="val 25000"/>
              <a:gd name="adj2" fmla="val 50000"/>
              <a:gd name="adj3" fmla="val 34756"/>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black"/>
              </a:solidFill>
              <a:latin typeface="Calibri" panose="020F0502020204030204"/>
            </a:endParaRPr>
          </a:p>
        </p:txBody>
      </p:sp>
      <p:sp>
        <p:nvSpPr>
          <p:cNvPr id="75" name="Arrow: Curved Left 74">
            <a:extLst>
              <a:ext uri="{FF2B5EF4-FFF2-40B4-BE49-F238E27FC236}">
                <a16:creationId xmlns:a16="http://schemas.microsoft.com/office/drawing/2014/main" id="{D67FF62C-4FC8-463C-AE7A-24D5482AEF60}"/>
              </a:ext>
            </a:extLst>
          </p:cNvPr>
          <p:cNvSpPr/>
          <p:nvPr/>
        </p:nvSpPr>
        <p:spPr>
          <a:xfrm rot="8496534">
            <a:off x="5656446" y="3841029"/>
            <a:ext cx="510772" cy="2228353"/>
          </a:xfrm>
          <a:prstGeom prst="curvedLeftArrow">
            <a:avLst>
              <a:gd name="adj1" fmla="val 25000"/>
              <a:gd name="adj2" fmla="val 50000"/>
              <a:gd name="adj3" fmla="val 34756"/>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black"/>
              </a:solidFill>
              <a:latin typeface="Calibri" panose="020F0502020204030204"/>
            </a:endParaRPr>
          </a:p>
        </p:txBody>
      </p:sp>
      <p:pic>
        <p:nvPicPr>
          <p:cNvPr id="3" name="Picture 2">
            <a:extLst>
              <a:ext uri="{FF2B5EF4-FFF2-40B4-BE49-F238E27FC236}">
                <a16:creationId xmlns:a16="http://schemas.microsoft.com/office/drawing/2014/main" id="{9EB02772-1373-4370-8B71-FA46EB81BF1A}"/>
              </a:ext>
            </a:extLst>
          </p:cNvPr>
          <p:cNvPicPr>
            <a:picLocks noChangeAspect="1"/>
          </p:cNvPicPr>
          <p:nvPr/>
        </p:nvPicPr>
        <p:blipFill>
          <a:blip r:embed="rId8"/>
          <a:stretch>
            <a:fillRect/>
          </a:stretch>
        </p:blipFill>
        <p:spPr>
          <a:xfrm>
            <a:off x="731131" y="1431411"/>
            <a:ext cx="1203902" cy="706422"/>
          </a:xfrm>
          <a:prstGeom prst="rect">
            <a:avLst/>
          </a:prstGeom>
        </p:spPr>
      </p:pic>
      <p:pic>
        <p:nvPicPr>
          <p:cNvPr id="5" name="Picture 4">
            <a:extLst>
              <a:ext uri="{FF2B5EF4-FFF2-40B4-BE49-F238E27FC236}">
                <a16:creationId xmlns:a16="http://schemas.microsoft.com/office/drawing/2014/main" id="{7C9226C0-3063-43E2-ADCD-5C5ED278616F}"/>
              </a:ext>
            </a:extLst>
          </p:cNvPr>
          <p:cNvPicPr>
            <a:picLocks noChangeAspect="1"/>
          </p:cNvPicPr>
          <p:nvPr/>
        </p:nvPicPr>
        <p:blipFill>
          <a:blip r:embed="rId9"/>
          <a:stretch>
            <a:fillRect/>
          </a:stretch>
        </p:blipFill>
        <p:spPr>
          <a:xfrm>
            <a:off x="611125" y="3689730"/>
            <a:ext cx="3363959" cy="1623169"/>
          </a:xfrm>
          <a:prstGeom prst="rect">
            <a:avLst/>
          </a:prstGeom>
        </p:spPr>
      </p:pic>
      <p:pic>
        <p:nvPicPr>
          <p:cNvPr id="6" name="Picture 5">
            <a:extLst>
              <a:ext uri="{FF2B5EF4-FFF2-40B4-BE49-F238E27FC236}">
                <a16:creationId xmlns:a16="http://schemas.microsoft.com/office/drawing/2014/main" id="{F755EB9F-4058-47A1-B551-F2CB82114368}"/>
              </a:ext>
            </a:extLst>
          </p:cNvPr>
          <p:cNvPicPr>
            <a:picLocks noChangeAspect="1"/>
          </p:cNvPicPr>
          <p:nvPr/>
        </p:nvPicPr>
        <p:blipFill>
          <a:blip r:embed="rId10"/>
          <a:stretch>
            <a:fillRect/>
          </a:stretch>
        </p:blipFill>
        <p:spPr>
          <a:xfrm>
            <a:off x="780232" y="2527688"/>
            <a:ext cx="2214155" cy="772186"/>
          </a:xfrm>
          <a:prstGeom prst="rect">
            <a:avLst/>
          </a:prstGeom>
        </p:spPr>
      </p:pic>
      <p:sp>
        <p:nvSpPr>
          <p:cNvPr id="15" name="Rectangle 14">
            <a:extLst>
              <a:ext uri="{FF2B5EF4-FFF2-40B4-BE49-F238E27FC236}">
                <a16:creationId xmlns:a16="http://schemas.microsoft.com/office/drawing/2014/main" id="{C0EACDDA-DCE1-4046-9831-E30E716585B5}"/>
              </a:ext>
            </a:extLst>
          </p:cNvPr>
          <p:cNvSpPr/>
          <p:nvPr/>
        </p:nvSpPr>
        <p:spPr bwMode="auto">
          <a:xfrm flipV="1">
            <a:off x="0" y="6709"/>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16" name="Title 2">
            <a:extLst>
              <a:ext uri="{FF2B5EF4-FFF2-40B4-BE49-F238E27FC236}">
                <a16:creationId xmlns:a16="http://schemas.microsoft.com/office/drawing/2014/main" id="{43C9609C-38B6-4156-8E31-B26384D6675F}"/>
              </a:ext>
            </a:extLst>
          </p:cNvPr>
          <p:cNvSpPr txBox="1">
            <a:spLocks/>
          </p:cNvSpPr>
          <p:nvPr/>
        </p:nvSpPr>
        <p:spPr>
          <a:xfrm>
            <a:off x="226555" y="289958"/>
            <a:ext cx="10416977"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a:solidFill>
                  <a:schemeClr val="bg1"/>
                </a:solidFill>
              </a:rPr>
              <a:t>Bring AI to Your Customers: Nestle</a:t>
            </a:r>
          </a:p>
        </p:txBody>
      </p:sp>
    </p:spTree>
    <p:extLst>
      <p:ext uri="{BB962C8B-B14F-4D97-AF65-F5344CB8AC3E}">
        <p14:creationId xmlns:p14="http://schemas.microsoft.com/office/powerpoint/2010/main" val="3183987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4A3D85-84E8-45FD-A51A-00B0B03661B9}"/>
              </a:ext>
            </a:extLst>
          </p:cNvPr>
          <p:cNvSpPr/>
          <p:nvPr/>
        </p:nvSpPr>
        <p:spPr bwMode="auto">
          <a:xfrm>
            <a:off x="568047" y="1262640"/>
            <a:ext cx="10981204" cy="500503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pic>
        <p:nvPicPr>
          <p:cNvPr id="29" name="Picture 4" descr="Image result for taking selfie cartoon">
            <a:extLst>
              <a:ext uri="{FF2B5EF4-FFF2-40B4-BE49-F238E27FC236}">
                <a16:creationId xmlns:a16="http://schemas.microsoft.com/office/drawing/2014/main" id="{D2128448-B4AE-4A23-9A3E-DD15ADCE8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848" y="1763771"/>
            <a:ext cx="2757271" cy="3898987"/>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a:extLst>
              <a:ext uri="{FF2B5EF4-FFF2-40B4-BE49-F238E27FC236}">
                <a16:creationId xmlns:a16="http://schemas.microsoft.com/office/drawing/2014/main" id="{47C54B7F-1B2F-4408-B3FB-2299C55C2E79}"/>
              </a:ext>
            </a:extLst>
          </p:cNvPr>
          <p:cNvSpPr/>
          <p:nvPr/>
        </p:nvSpPr>
        <p:spPr>
          <a:xfrm>
            <a:off x="1400062" y="2745734"/>
            <a:ext cx="321793" cy="252838"/>
          </a:xfrm>
          <a:prstGeom prst="ellipse">
            <a:avLst/>
          </a:prstGeom>
          <a:solidFill>
            <a:srgbClr val="5B9BD5">
              <a:alpha val="14000"/>
            </a:srgbClr>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31" name="Oval 30">
            <a:extLst>
              <a:ext uri="{FF2B5EF4-FFF2-40B4-BE49-F238E27FC236}">
                <a16:creationId xmlns:a16="http://schemas.microsoft.com/office/drawing/2014/main" id="{75A78E6A-3E52-48FE-9195-52DF7B3F428F}"/>
              </a:ext>
            </a:extLst>
          </p:cNvPr>
          <p:cNvSpPr/>
          <p:nvPr/>
        </p:nvSpPr>
        <p:spPr>
          <a:xfrm>
            <a:off x="1721855" y="2619315"/>
            <a:ext cx="321793" cy="252838"/>
          </a:xfrm>
          <a:prstGeom prst="ellipse">
            <a:avLst/>
          </a:prstGeom>
          <a:solidFill>
            <a:srgbClr val="5B9BD5">
              <a:alpha val="14000"/>
            </a:srgbClr>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32" name="Picture 6" descr="Related image">
            <a:extLst>
              <a:ext uri="{FF2B5EF4-FFF2-40B4-BE49-F238E27FC236}">
                <a16:creationId xmlns:a16="http://schemas.microsoft.com/office/drawing/2014/main" id="{504C2FA3-9076-4981-A734-6E9B2A964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7333" y="1913744"/>
            <a:ext cx="3931128" cy="1409317"/>
          </a:xfrm>
          <a:prstGeom prst="rect">
            <a:avLst/>
          </a:prstGeom>
          <a:noFill/>
          <a:extLst>
            <a:ext uri="{909E8E84-426E-40DD-AFC4-6F175D3DCCD1}">
              <a14:hiddenFill xmlns:a14="http://schemas.microsoft.com/office/drawing/2010/main">
                <a:solidFill>
                  <a:srgbClr val="FFFFFF"/>
                </a:solidFill>
              </a14:hiddenFill>
            </a:ext>
          </a:extLst>
        </p:spPr>
      </p:pic>
      <p:sp>
        <p:nvSpPr>
          <p:cNvPr id="33" name="Arrow: Right 32">
            <a:extLst>
              <a:ext uri="{FF2B5EF4-FFF2-40B4-BE49-F238E27FC236}">
                <a16:creationId xmlns:a16="http://schemas.microsoft.com/office/drawing/2014/main" id="{447868AB-2F92-4F41-AE2D-3C0E407D7121}"/>
              </a:ext>
            </a:extLst>
          </p:cNvPr>
          <p:cNvSpPr/>
          <p:nvPr/>
        </p:nvSpPr>
        <p:spPr>
          <a:xfrm>
            <a:off x="3745992" y="2494954"/>
            <a:ext cx="374468" cy="250780"/>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34" name="Arrow: Right 33">
            <a:extLst>
              <a:ext uri="{FF2B5EF4-FFF2-40B4-BE49-F238E27FC236}">
                <a16:creationId xmlns:a16="http://schemas.microsoft.com/office/drawing/2014/main" id="{8B0ABB43-E2DD-4771-85A6-B5BCF3320F29}"/>
              </a:ext>
            </a:extLst>
          </p:cNvPr>
          <p:cNvSpPr/>
          <p:nvPr/>
        </p:nvSpPr>
        <p:spPr>
          <a:xfrm rot="5400000">
            <a:off x="7077423" y="3389277"/>
            <a:ext cx="374468" cy="250780"/>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35" name="Flowchart: Decision 34">
            <a:extLst>
              <a:ext uri="{FF2B5EF4-FFF2-40B4-BE49-F238E27FC236}">
                <a16:creationId xmlns:a16="http://schemas.microsoft.com/office/drawing/2014/main" id="{5E02C807-ECA2-4E27-AC82-85A678ED78CD}"/>
              </a:ext>
            </a:extLst>
          </p:cNvPr>
          <p:cNvSpPr/>
          <p:nvPr/>
        </p:nvSpPr>
        <p:spPr>
          <a:xfrm>
            <a:off x="6139647" y="3816899"/>
            <a:ext cx="2250021" cy="783192"/>
          </a:xfrm>
          <a:prstGeom prst="flowChartDecision">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r>
              <a:rPr lang="en-US" sz="1176" kern="0">
                <a:solidFill>
                  <a:prstClr val="white"/>
                </a:solidFill>
                <a:latin typeface="Calibri" panose="020F0502020204030204"/>
              </a:rPr>
              <a:t>Almost Clear, Mild, Moderate?</a:t>
            </a:r>
          </a:p>
        </p:txBody>
      </p:sp>
      <p:sp>
        <p:nvSpPr>
          <p:cNvPr id="36" name="Arrow: Right 35">
            <a:extLst>
              <a:ext uri="{FF2B5EF4-FFF2-40B4-BE49-F238E27FC236}">
                <a16:creationId xmlns:a16="http://schemas.microsoft.com/office/drawing/2014/main" id="{2B865077-D0AF-4C66-8883-D76927FC090F}"/>
              </a:ext>
            </a:extLst>
          </p:cNvPr>
          <p:cNvSpPr/>
          <p:nvPr/>
        </p:nvSpPr>
        <p:spPr>
          <a:xfrm>
            <a:off x="8491345" y="4098094"/>
            <a:ext cx="374468" cy="250780"/>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37" name="Arrow: Right 36">
            <a:extLst>
              <a:ext uri="{FF2B5EF4-FFF2-40B4-BE49-F238E27FC236}">
                <a16:creationId xmlns:a16="http://schemas.microsoft.com/office/drawing/2014/main" id="{611F6F8D-05F1-470E-B54A-22E539F28C14}"/>
              </a:ext>
            </a:extLst>
          </p:cNvPr>
          <p:cNvSpPr/>
          <p:nvPr/>
        </p:nvSpPr>
        <p:spPr>
          <a:xfrm rot="10800000">
            <a:off x="5705757" y="4084773"/>
            <a:ext cx="374468" cy="250780"/>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38" name="TextBox 37">
            <a:extLst>
              <a:ext uri="{FF2B5EF4-FFF2-40B4-BE49-F238E27FC236}">
                <a16:creationId xmlns:a16="http://schemas.microsoft.com/office/drawing/2014/main" id="{48072C2A-2794-4257-BF36-AD632131D92D}"/>
              </a:ext>
            </a:extLst>
          </p:cNvPr>
          <p:cNvSpPr txBox="1"/>
          <p:nvPr/>
        </p:nvSpPr>
        <p:spPr>
          <a:xfrm>
            <a:off x="8389668" y="3722701"/>
            <a:ext cx="476144" cy="362072"/>
          </a:xfrm>
          <a:prstGeom prst="rect">
            <a:avLst/>
          </a:prstGeom>
          <a:noFill/>
        </p:spPr>
        <p:txBody>
          <a:bodyPr wrap="square" rtlCol="0">
            <a:spAutoFit/>
          </a:bodyPr>
          <a:lstStyle/>
          <a:p>
            <a:pPr defTabSz="896386"/>
            <a:r>
              <a:rPr lang="en-US" sz="1765">
                <a:solidFill>
                  <a:prstClr val="black"/>
                </a:solidFill>
                <a:latin typeface="Calibri" panose="020F0502020204030204"/>
              </a:rPr>
              <a:t>Yes</a:t>
            </a:r>
          </a:p>
        </p:txBody>
      </p:sp>
      <p:sp>
        <p:nvSpPr>
          <p:cNvPr id="39" name="TextBox 38">
            <a:extLst>
              <a:ext uri="{FF2B5EF4-FFF2-40B4-BE49-F238E27FC236}">
                <a16:creationId xmlns:a16="http://schemas.microsoft.com/office/drawing/2014/main" id="{DC8E5A92-B349-421C-AB3D-7AAB10FDA8D2}"/>
              </a:ext>
            </a:extLst>
          </p:cNvPr>
          <p:cNvSpPr txBox="1"/>
          <p:nvPr/>
        </p:nvSpPr>
        <p:spPr>
          <a:xfrm>
            <a:off x="5705756" y="3749114"/>
            <a:ext cx="476144" cy="362072"/>
          </a:xfrm>
          <a:prstGeom prst="rect">
            <a:avLst/>
          </a:prstGeom>
          <a:noFill/>
        </p:spPr>
        <p:txBody>
          <a:bodyPr wrap="square" rtlCol="0">
            <a:spAutoFit/>
          </a:bodyPr>
          <a:lstStyle/>
          <a:p>
            <a:pPr defTabSz="896386"/>
            <a:r>
              <a:rPr lang="en-US" sz="1765">
                <a:solidFill>
                  <a:prstClr val="black"/>
                </a:solidFill>
                <a:latin typeface="Calibri" panose="020F0502020204030204"/>
              </a:rPr>
              <a:t>No</a:t>
            </a:r>
          </a:p>
        </p:txBody>
      </p:sp>
      <p:sp>
        <p:nvSpPr>
          <p:cNvPr id="40" name="TextBox 39">
            <a:extLst>
              <a:ext uri="{FF2B5EF4-FFF2-40B4-BE49-F238E27FC236}">
                <a16:creationId xmlns:a16="http://schemas.microsoft.com/office/drawing/2014/main" id="{A0468134-951E-4EDA-B5F2-3E2E7669DD92}"/>
              </a:ext>
            </a:extLst>
          </p:cNvPr>
          <p:cNvSpPr txBox="1"/>
          <p:nvPr/>
        </p:nvSpPr>
        <p:spPr>
          <a:xfrm>
            <a:off x="7443528" y="3254205"/>
            <a:ext cx="1668133" cy="452590"/>
          </a:xfrm>
          <a:prstGeom prst="rect">
            <a:avLst/>
          </a:prstGeom>
          <a:noFill/>
        </p:spPr>
        <p:txBody>
          <a:bodyPr wrap="square" rtlCol="0">
            <a:spAutoFit/>
          </a:bodyPr>
          <a:lstStyle/>
          <a:p>
            <a:pPr defTabSz="896386"/>
            <a:r>
              <a:rPr lang="en-US" sz="1176">
                <a:solidFill>
                  <a:prstClr val="black"/>
                </a:solidFill>
                <a:latin typeface="Calibri" panose="020F0502020204030204"/>
              </a:rPr>
              <a:t>Clear/Almost Clear/ Mild/Moderate/Severe</a:t>
            </a:r>
          </a:p>
        </p:txBody>
      </p:sp>
      <p:sp>
        <p:nvSpPr>
          <p:cNvPr id="41" name="TextBox 40">
            <a:extLst>
              <a:ext uri="{FF2B5EF4-FFF2-40B4-BE49-F238E27FC236}">
                <a16:creationId xmlns:a16="http://schemas.microsoft.com/office/drawing/2014/main" id="{760D0E66-6A67-4C29-87B8-123273873F47}"/>
              </a:ext>
            </a:extLst>
          </p:cNvPr>
          <p:cNvSpPr txBox="1"/>
          <p:nvPr/>
        </p:nvSpPr>
        <p:spPr>
          <a:xfrm>
            <a:off x="3940387" y="3779963"/>
            <a:ext cx="1548424" cy="633625"/>
          </a:xfrm>
          <a:prstGeom prst="rect">
            <a:avLst/>
          </a:prstGeom>
          <a:noFill/>
        </p:spPr>
        <p:txBody>
          <a:bodyPr wrap="square" rtlCol="0">
            <a:spAutoFit/>
          </a:bodyPr>
          <a:lstStyle/>
          <a:p>
            <a:pPr algn="r" defTabSz="896386"/>
            <a:r>
              <a:rPr lang="en-US" sz="1765">
                <a:solidFill>
                  <a:prstClr val="black"/>
                </a:solidFill>
                <a:latin typeface="Calibri" panose="020F0502020204030204"/>
                <a:sym typeface="Wingdings" panose="05000000000000000000" pitchFamily="2" charset="2"/>
              </a:rPr>
              <a:t>: </a:t>
            </a:r>
            <a:r>
              <a:rPr lang="en-US" sz="1765">
                <a:solidFill>
                  <a:prstClr val="black"/>
                </a:solidFill>
                <a:latin typeface="Calibri" panose="020F0502020204030204"/>
              </a:rPr>
              <a:t>Clear</a:t>
            </a:r>
            <a:endParaRPr lang="en-US" sz="1765">
              <a:solidFill>
                <a:prstClr val="black"/>
              </a:solidFill>
              <a:latin typeface="Calibri" panose="020F0502020204030204"/>
              <a:sym typeface="Wingdings" panose="05000000000000000000" pitchFamily="2" charset="2"/>
            </a:endParaRPr>
          </a:p>
          <a:p>
            <a:pPr algn="r" defTabSz="896386"/>
            <a:r>
              <a:rPr lang="en-US" sz="1765">
                <a:solidFill>
                  <a:prstClr val="black"/>
                </a:solidFill>
                <a:latin typeface="Calibri" panose="020F0502020204030204"/>
                <a:sym typeface="Wingdings" panose="05000000000000000000" pitchFamily="2" charset="2"/>
              </a:rPr>
              <a:t>Severe </a:t>
            </a:r>
            <a:endParaRPr lang="en-US" sz="1765">
              <a:solidFill>
                <a:prstClr val="black"/>
              </a:solidFill>
              <a:latin typeface="Calibri" panose="020F0502020204030204"/>
            </a:endParaRPr>
          </a:p>
        </p:txBody>
      </p:sp>
      <p:pic>
        <p:nvPicPr>
          <p:cNvPr id="42" name="Picture 8" descr="Image result for acne dermatologist cartoon images">
            <a:extLst>
              <a:ext uri="{FF2B5EF4-FFF2-40B4-BE49-F238E27FC236}">
                <a16:creationId xmlns:a16="http://schemas.microsoft.com/office/drawing/2014/main" id="{FE6A918D-2B4D-4CEF-BE0D-4094AB9752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0605" y="4084772"/>
            <a:ext cx="926832" cy="743064"/>
          </a:xfrm>
          <a:prstGeom prst="rect">
            <a:avLst/>
          </a:prstGeom>
          <a:noFill/>
          <a:extLst>
            <a:ext uri="{909E8E84-426E-40DD-AFC4-6F175D3DCCD1}">
              <a14:hiddenFill xmlns:a14="http://schemas.microsoft.com/office/drawing/2010/main">
                <a:solidFill>
                  <a:srgbClr val="FFFFFF"/>
                </a:solidFill>
              </a14:hiddenFill>
            </a:ext>
          </a:extLst>
        </p:spPr>
      </p:pic>
      <p:sp>
        <p:nvSpPr>
          <p:cNvPr id="43" name="Arrow: Right 42">
            <a:extLst>
              <a:ext uri="{FF2B5EF4-FFF2-40B4-BE49-F238E27FC236}">
                <a16:creationId xmlns:a16="http://schemas.microsoft.com/office/drawing/2014/main" id="{529E18A2-90F4-476C-B049-0176C67709FD}"/>
              </a:ext>
            </a:extLst>
          </p:cNvPr>
          <p:cNvSpPr/>
          <p:nvPr/>
        </p:nvSpPr>
        <p:spPr>
          <a:xfrm rot="10800000">
            <a:off x="3693730" y="3971385"/>
            <a:ext cx="374468" cy="250780"/>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44" name="Picture 10" descr="https://image.spreadshirtmedia.com/image-server/v1/mp/designs/12853631,width=178,height=178/cartoon-checklist.png">
            <a:extLst>
              <a:ext uri="{FF2B5EF4-FFF2-40B4-BE49-F238E27FC236}">
                <a16:creationId xmlns:a16="http://schemas.microsoft.com/office/drawing/2014/main" id="{CAC7B300-915C-4F6A-84D3-42BBC1D940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99219" y="3165757"/>
            <a:ext cx="2271175" cy="227117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FD42393B-89AF-4F9E-AB15-94ADB2415C2D}"/>
              </a:ext>
            </a:extLst>
          </p:cNvPr>
          <p:cNvSpPr txBox="1"/>
          <p:nvPr/>
        </p:nvSpPr>
        <p:spPr>
          <a:xfrm rot="20654469">
            <a:off x="9531841" y="3520037"/>
            <a:ext cx="972442" cy="256467"/>
          </a:xfrm>
          <a:prstGeom prst="rect">
            <a:avLst/>
          </a:prstGeom>
          <a:noFill/>
        </p:spPr>
        <p:txBody>
          <a:bodyPr wrap="square" rtlCol="0">
            <a:spAutoFit/>
          </a:bodyPr>
          <a:lstStyle/>
          <a:p>
            <a:pPr defTabSz="896386"/>
            <a:r>
              <a:rPr lang="en-US" sz="1078">
                <a:solidFill>
                  <a:prstClr val="black"/>
                </a:solidFill>
                <a:latin typeface="Calibri" panose="020F0502020204030204"/>
              </a:rPr>
              <a:t>Severity level</a:t>
            </a:r>
          </a:p>
        </p:txBody>
      </p:sp>
      <p:sp>
        <p:nvSpPr>
          <p:cNvPr id="46" name="TextBox 45">
            <a:extLst>
              <a:ext uri="{FF2B5EF4-FFF2-40B4-BE49-F238E27FC236}">
                <a16:creationId xmlns:a16="http://schemas.microsoft.com/office/drawing/2014/main" id="{84F78BA2-0B04-4885-969D-035E3FEADFA6}"/>
              </a:ext>
            </a:extLst>
          </p:cNvPr>
          <p:cNvSpPr txBox="1"/>
          <p:nvPr/>
        </p:nvSpPr>
        <p:spPr>
          <a:xfrm rot="20654469">
            <a:off x="9683138" y="3861156"/>
            <a:ext cx="972442" cy="422417"/>
          </a:xfrm>
          <a:prstGeom prst="rect">
            <a:avLst/>
          </a:prstGeom>
          <a:noFill/>
        </p:spPr>
        <p:txBody>
          <a:bodyPr wrap="square" rtlCol="0">
            <a:spAutoFit/>
          </a:bodyPr>
          <a:lstStyle/>
          <a:p>
            <a:pPr defTabSz="896386"/>
            <a:r>
              <a:rPr lang="en-US" sz="1078">
                <a:solidFill>
                  <a:prstClr val="black"/>
                </a:solidFill>
                <a:latin typeface="Calibri" panose="020F0502020204030204"/>
              </a:rPr>
              <a:t>Age/Gender/Race</a:t>
            </a:r>
          </a:p>
        </p:txBody>
      </p:sp>
      <p:sp>
        <p:nvSpPr>
          <p:cNvPr id="47" name="TextBox 46">
            <a:extLst>
              <a:ext uri="{FF2B5EF4-FFF2-40B4-BE49-F238E27FC236}">
                <a16:creationId xmlns:a16="http://schemas.microsoft.com/office/drawing/2014/main" id="{4D21F6AC-FC6F-45AF-91CD-111A81CB9016}"/>
              </a:ext>
            </a:extLst>
          </p:cNvPr>
          <p:cNvSpPr txBox="1"/>
          <p:nvPr/>
        </p:nvSpPr>
        <p:spPr>
          <a:xfrm rot="20654469">
            <a:off x="9772953" y="4303255"/>
            <a:ext cx="972442" cy="256467"/>
          </a:xfrm>
          <a:prstGeom prst="rect">
            <a:avLst/>
          </a:prstGeom>
          <a:noFill/>
        </p:spPr>
        <p:txBody>
          <a:bodyPr wrap="square" rtlCol="0">
            <a:spAutoFit/>
          </a:bodyPr>
          <a:lstStyle/>
          <a:p>
            <a:pPr defTabSz="896386"/>
            <a:r>
              <a:rPr lang="en-US" sz="1078">
                <a:solidFill>
                  <a:prstClr val="black"/>
                </a:solidFill>
                <a:latin typeface="Calibri" panose="020F0502020204030204"/>
              </a:rPr>
              <a:t>Skin type</a:t>
            </a:r>
          </a:p>
        </p:txBody>
      </p:sp>
      <p:sp>
        <p:nvSpPr>
          <p:cNvPr id="48" name="TextBox 47">
            <a:extLst>
              <a:ext uri="{FF2B5EF4-FFF2-40B4-BE49-F238E27FC236}">
                <a16:creationId xmlns:a16="http://schemas.microsoft.com/office/drawing/2014/main" id="{4A4E4C6B-465E-4255-A834-3B8078A399AA}"/>
              </a:ext>
            </a:extLst>
          </p:cNvPr>
          <p:cNvSpPr txBox="1"/>
          <p:nvPr/>
        </p:nvSpPr>
        <p:spPr>
          <a:xfrm rot="20654469">
            <a:off x="9885303" y="4595268"/>
            <a:ext cx="972442" cy="422417"/>
          </a:xfrm>
          <a:prstGeom prst="rect">
            <a:avLst/>
          </a:prstGeom>
          <a:noFill/>
        </p:spPr>
        <p:txBody>
          <a:bodyPr wrap="square" rtlCol="0">
            <a:spAutoFit/>
          </a:bodyPr>
          <a:lstStyle/>
          <a:p>
            <a:pPr defTabSz="896386"/>
            <a:r>
              <a:rPr lang="en-US" sz="1078">
                <a:solidFill>
                  <a:prstClr val="black"/>
                </a:solidFill>
                <a:latin typeface="Calibri" panose="020F0502020204030204"/>
              </a:rPr>
              <a:t>NSH products on market</a:t>
            </a:r>
          </a:p>
        </p:txBody>
      </p:sp>
      <p:sp>
        <p:nvSpPr>
          <p:cNvPr id="49" name="Arrow: Right 48">
            <a:extLst>
              <a:ext uri="{FF2B5EF4-FFF2-40B4-BE49-F238E27FC236}">
                <a16:creationId xmlns:a16="http://schemas.microsoft.com/office/drawing/2014/main" id="{FB42E6C8-2BFF-4DF8-8B73-03761695B27C}"/>
              </a:ext>
            </a:extLst>
          </p:cNvPr>
          <p:cNvSpPr/>
          <p:nvPr/>
        </p:nvSpPr>
        <p:spPr>
          <a:xfrm rot="10800000">
            <a:off x="7850326" y="5289150"/>
            <a:ext cx="1261333" cy="250780"/>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50" name="Picture 12" descr="Image result for nestle acne skin care product">
            <a:extLst>
              <a:ext uri="{FF2B5EF4-FFF2-40B4-BE49-F238E27FC236}">
                <a16:creationId xmlns:a16="http://schemas.microsoft.com/office/drawing/2014/main" id="{4713261D-F83A-4527-A6E6-425EF76FB4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7600" y="4801423"/>
            <a:ext cx="2207094" cy="1212093"/>
          </a:xfrm>
          <a:prstGeom prst="rect">
            <a:avLst/>
          </a:prstGeom>
          <a:noFill/>
          <a:extLst>
            <a:ext uri="{909E8E84-426E-40DD-AFC4-6F175D3DCCD1}">
              <a14:hiddenFill xmlns:a14="http://schemas.microsoft.com/office/drawing/2010/main">
                <a:solidFill>
                  <a:srgbClr val="FFFFFF"/>
                </a:solidFill>
              </a14:hiddenFill>
            </a:ext>
          </a:extLst>
        </p:spPr>
      </p:pic>
      <p:sp>
        <p:nvSpPr>
          <p:cNvPr id="51" name="Arrow: Right 50">
            <a:extLst>
              <a:ext uri="{FF2B5EF4-FFF2-40B4-BE49-F238E27FC236}">
                <a16:creationId xmlns:a16="http://schemas.microsoft.com/office/drawing/2014/main" id="{A39B505C-CD94-46E9-910A-6793F5360D57}"/>
              </a:ext>
            </a:extLst>
          </p:cNvPr>
          <p:cNvSpPr/>
          <p:nvPr/>
        </p:nvSpPr>
        <p:spPr>
          <a:xfrm rot="10800000">
            <a:off x="3691846" y="5279272"/>
            <a:ext cx="1900120" cy="250780"/>
          </a:xfrm>
          <a:prstGeom prst="rightArrow">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27" name="Rectangle 26">
            <a:extLst>
              <a:ext uri="{FF2B5EF4-FFF2-40B4-BE49-F238E27FC236}">
                <a16:creationId xmlns:a16="http://schemas.microsoft.com/office/drawing/2014/main" id="{B77A2F50-2108-4AC2-A529-691B262B0352}"/>
              </a:ext>
            </a:extLst>
          </p:cNvPr>
          <p:cNvSpPr/>
          <p:nvPr/>
        </p:nvSpPr>
        <p:spPr bwMode="auto">
          <a:xfrm flipV="1">
            <a:off x="0" y="6709"/>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28" name="Title 2">
            <a:extLst>
              <a:ext uri="{FF2B5EF4-FFF2-40B4-BE49-F238E27FC236}">
                <a16:creationId xmlns:a16="http://schemas.microsoft.com/office/drawing/2014/main" id="{B5C05008-D9B4-480B-8F8C-40A4D0AA9982}"/>
              </a:ext>
            </a:extLst>
          </p:cNvPr>
          <p:cNvSpPr txBox="1">
            <a:spLocks/>
          </p:cNvSpPr>
          <p:nvPr/>
        </p:nvSpPr>
        <p:spPr>
          <a:xfrm>
            <a:off x="226555" y="289958"/>
            <a:ext cx="923653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a:solidFill>
                  <a:schemeClr val="bg1"/>
                </a:solidFill>
              </a:rPr>
              <a:t>Application Scenario 1: Assessment</a:t>
            </a:r>
          </a:p>
        </p:txBody>
      </p:sp>
    </p:spTree>
    <p:extLst>
      <p:ext uri="{BB962C8B-B14F-4D97-AF65-F5344CB8AC3E}">
        <p14:creationId xmlns:p14="http://schemas.microsoft.com/office/powerpoint/2010/main" val="3445770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down)">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marR="0" lvl="0" indent="-336145" algn="ctr" defTabSz="91410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 name="Title 2"/>
          <p:cNvSpPr>
            <a:spLocks noGrp="1"/>
          </p:cNvSpPr>
          <p:nvPr>
            <p:ph type="title" idx="4294967295"/>
          </p:nvPr>
        </p:nvSpPr>
        <p:spPr>
          <a:xfrm>
            <a:off x="226555" y="289958"/>
            <a:ext cx="8251063" cy="899537"/>
          </a:xfrm>
        </p:spPr>
        <p:txBody>
          <a:bodyPr/>
          <a:lstStyle/>
          <a:p>
            <a:r>
              <a:rPr lang="en-US" sz="4705" b="1">
                <a:solidFill>
                  <a:schemeClr val="bg1"/>
                </a:solidFill>
              </a:rPr>
              <a:t>Tutorial Outline</a:t>
            </a:r>
          </a:p>
        </p:txBody>
      </p:sp>
      <p:sp>
        <p:nvSpPr>
          <p:cNvPr id="6" name="Content Placeholder 2"/>
          <p:cNvSpPr txBox="1">
            <a:spLocks/>
          </p:cNvSpPr>
          <p:nvPr/>
        </p:nvSpPr>
        <p:spPr>
          <a:xfrm>
            <a:off x="766354" y="1625600"/>
            <a:ext cx="10974437" cy="4752808"/>
          </a:xfrm>
          <a:prstGeom prst="rect">
            <a:avLst/>
          </a:prstGeom>
        </p:spPr>
        <p:txBody>
          <a:bodyPr anchor="t">
            <a:normAutofit fontScale="55000" lnSpcReduction="20000"/>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3505" rtl="0" eaLnBrk="1" fontAlgn="base" latinLnBrk="0" hangingPunct="1">
              <a:lnSpc>
                <a:spcPct val="150000"/>
              </a:lnSpc>
              <a:spcBef>
                <a:spcPct val="20000"/>
              </a:spcBef>
              <a:spcAft>
                <a:spcPct val="0"/>
              </a:spcAft>
              <a:buClrTx/>
              <a:buSzPct val="90000"/>
              <a:buFont typeface="Arial" charset="0"/>
              <a:buChar char="•"/>
              <a:tabLst/>
              <a:defRPr/>
            </a:pPr>
            <a:r>
              <a:rPr lang="en-US" sz="3300" dirty="0">
                <a:solidFill>
                  <a:srgbClr val="000000">
                    <a:lumMod val="75000"/>
                    <a:lumOff val="25000"/>
                  </a:srgbClr>
                </a:solidFill>
                <a:latin typeface="Segoe UI"/>
              </a:rPr>
              <a:t>Create Compute Resources on Azure (15 -30 min)</a:t>
            </a:r>
          </a:p>
          <a:p>
            <a:pPr lvl="1" indent="-336145">
              <a:lnSpc>
                <a:spcPct val="150000"/>
              </a:lnSpc>
              <a:defRPr/>
            </a:pPr>
            <a:r>
              <a:rPr lang="en-US" sz="2500" dirty="0">
                <a:solidFill>
                  <a:srgbClr val="000000">
                    <a:lumMod val="75000"/>
                    <a:lumOff val="25000"/>
                  </a:srgbClr>
                </a:solidFill>
                <a:latin typeface="Segoe UI"/>
              </a:rPr>
              <a:t>Create Azure Data Science Virtual Machine (DSVM)</a:t>
            </a:r>
          </a:p>
          <a:p>
            <a:pPr marL="335915" marR="0" lvl="0" indent="-335915" algn="l" defTabSz="913505" rtl="0" eaLnBrk="1" fontAlgn="base" latinLnBrk="0" hangingPunct="1">
              <a:lnSpc>
                <a:spcPct val="150000"/>
              </a:lnSpc>
              <a:spcBef>
                <a:spcPct val="20000"/>
              </a:spcBef>
              <a:spcAft>
                <a:spcPct val="0"/>
              </a:spcAft>
              <a:buClrTx/>
              <a:buSzPct val="90000"/>
              <a:buFont typeface="Arial" charset="0"/>
              <a:buChar char="•"/>
              <a:tabLst/>
              <a:defRPr/>
            </a:pPr>
            <a:r>
              <a:rPr lang="en-US" sz="3300" dirty="0">
                <a:solidFill>
                  <a:srgbClr val="000000"/>
                </a:solidFill>
                <a:latin typeface="Segoe UI"/>
                <a:ea typeface="ＭＳ Ｐゴシック"/>
              </a:rPr>
              <a:t>Machine Learning and Data Science Fundamentals (60 min)</a:t>
            </a:r>
          </a:p>
          <a:p>
            <a:pPr marL="335915" indent="-335915">
              <a:lnSpc>
                <a:spcPct val="150000"/>
              </a:lnSpc>
              <a:defRPr/>
            </a:pPr>
            <a:r>
              <a:rPr kumimoji="0" lang="en-US" sz="3300" b="0" i="0" u="none" strike="noStrike" kern="1200" cap="none" spc="0" normalizeH="0" baseline="0" noProof="0" dirty="0">
                <a:ln>
                  <a:noFill/>
                </a:ln>
                <a:solidFill>
                  <a:srgbClr val="000000"/>
                </a:solidFill>
                <a:effectLst/>
                <a:uLnTx/>
                <a:uFillTx/>
                <a:latin typeface="Segoe UI"/>
                <a:ea typeface="ＭＳ Ｐゴシック"/>
              </a:rPr>
              <a:t>Coffee Break (@ 10:30</a:t>
            </a:r>
            <a:r>
              <a:rPr lang="en-US" sz="3300" dirty="0">
                <a:solidFill>
                  <a:srgbClr val="000000"/>
                </a:solidFill>
                <a:latin typeface="Segoe UI"/>
                <a:ea typeface="ＭＳ Ｐゴシック"/>
              </a:rPr>
              <a:t>, 30 min</a:t>
            </a:r>
            <a:r>
              <a:rPr kumimoji="0" lang="en-US" sz="3300" b="0" i="0" u="none" strike="noStrike" kern="1200" cap="none" spc="0" normalizeH="0" baseline="0" noProof="0" dirty="0">
                <a:ln>
                  <a:noFill/>
                </a:ln>
                <a:solidFill>
                  <a:srgbClr val="000000"/>
                </a:solidFill>
                <a:effectLst/>
                <a:uLnTx/>
                <a:uFillTx/>
                <a:latin typeface="Segoe UI"/>
                <a:ea typeface="ＭＳ Ｐゴシック"/>
              </a:rPr>
              <a:t>)</a:t>
            </a:r>
            <a:endParaRPr lang="en-US" sz="3300" b="0" i="0" u="none" strike="noStrike" kern="1200" cap="none" spc="0" normalizeH="0" baseline="0" noProof="0" dirty="0">
              <a:ln>
                <a:noFill/>
              </a:ln>
              <a:solidFill>
                <a:srgbClr val="000000"/>
              </a:solidFill>
              <a:effectLst/>
              <a:uLnTx/>
              <a:uFillTx/>
              <a:latin typeface="Segoe UI"/>
              <a:ea typeface="ＭＳ Ｐゴシック"/>
            </a:endParaRPr>
          </a:p>
          <a:p>
            <a:pPr>
              <a:lnSpc>
                <a:spcPct val="150000"/>
              </a:lnSpc>
              <a:defRPr/>
            </a:pPr>
            <a:r>
              <a:rPr lang="en-US" sz="3300" dirty="0">
                <a:solidFill>
                  <a:srgbClr val="000000">
                    <a:lumMod val="75000"/>
                    <a:lumOff val="25000"/>
                  </a:srgbClr>
                </a:solidFill>
                <a:latin typeface="Segoe UI"/>
              </a:rPr>
              <a:t>Scalable Data Science in R using </a:t>
            </a:r>
            <a:r>
              <a:rPr lang="en-US" sz="3300" dirty="0" err="1">
                <a:solidFill>
                  <a:srgbClr val="000000">
                    <a:lumMod val="75000"/>
                    <a:lumOff val="25000"/>
                  </a:srgbClr>
                </a:solidFill>
                <a:latin typeface="Segoe UI"/>
              </a:rPr>
              <a:t>sparklyr</a:t>
            </a:r>
            <a:r>
              <a:rPr lang="en-US" sz="3300" dirty="0">
                <a:solidFill>
                  <a:srgbClr val="000000">
                    <a:lumMod val="75000"/>
                    <a:lumOff val="25000"/>
                  </a:srgbClr>
                </a:solidFill>
                <a:latin typeface="Segoe UI"/>
              </a:rPr>
              <a:t> (45 min)</a:t>
            </a:r>
          </a:p>
          <a:p>
            <a:pPr>
              <a:lnSpc>
                <a:spcPct val="150000"/>
              </a:lnSpc>
              <a:defRPr/>
            </a:pPr>
            <a:r>
              <a:rPr lang="en-US" sz="3300" dirty="0" err="1">
                <a:solidFill>
                  <a:srgbClr val="000000">
                    <a:lumMod val="75000"/>
                    <a:lumOff val="25000"/>
                  </a:srgbClr>
                </a:solidFill>
                <a:latin typeface="Segoe UI"/>
              </a:rPr>
              <a:t>AutoML</a:t>
            </a:r>
            <a:endParaRPr lang="en-US" sz="3300" dirty="0">
              <a:solidFill>
                <a:srgbClr val="000000">
                  <a:lumMod val="75000"/>
                  <a:lumOff val="25000"/>
                </a:srgbClr>
              </a:solidFill>
              <a:latin typeface="Segoe UI"/>
            </a:endParaRPr>
          </a:p>
          <a:p>
            <a:pPr marL="335915" indent="-335915">
              <a:lnSpc>
                <a:spcPct val="150000"/>
              </a:lnSpc>
              <a:defRPr/>
            </a:pPr>
            <a:r>
              <a:rPr lang="en-US" sz="3300" dirty="0">
                <a:solidFill>
                  <a:srgbClr val="000000"/>
                </a:solidFill>
                <a:latin typeface="Segoe UI"/>
                <a:ea typeface="ＭＳ Ｐゴシック"/>
              </a:rPr>
              <a:t>Lunch break (@ 12:30, 90 min)</a:t>
            </a:r>
          </a:p>
          <a:p>
            <a:pPr>
              <a:lnSpc>
                <a:spcPct val="150000"/>
              </a:lnSpc>
              <a:defRPr/>
            </a:pPr>
            <a:r>
              <a:rPr lang="en-US" sz="3300" dirty="0" err="1">
                <a:solidFill>
                  <a:srgbClr val="000000">
                    <a:lumMod val="75000"/>
                    <a:lumOff val="25000"/>
                  </a:srgbClr>
                </a:solidFill>
                <a:latin typeface="Segoe UI"/>
              </a:rPr>
              <a:t>AutoML</a:t>
            </a:r>
            <a:r>
              <a:rPr lang="en-US" sz="3300" dirty="0">
                <a:solidFill>
                  <a:srgbClr val="000000">
                    <a:lumMod val="75000"/>
                    <a:lumOff val="25000"/>
                  </a:srgbClr>
                </a:solidFill>
                <a:latin typeface="Segoe UI"/>
              </a:rPr>
              <a:t> (Cont’d)</a:t>
            </a:r>
          </a:p>
          <a:p>
            <a:pPr marL="335915" indent="-335915">
              <a:lnSpc>
                <a:spcPct val="150000"/>
              </a:lnSpc>
              <a:defRPr/>
            </a:pPr>
            <a:r>
              <a:rPr lang="en-US" sz="3300" dirty="0">
                <a:solidFill>
                  <a:srgbClr val="000000"/>
                </a:solidFill>
                <a:latin typeface="Segoe UI"/>
                <a:ea typeface="ＭＳ Ｐゴシック"/>
              </a:rPr>
              <a:t>Tea Break (@ 3:30, 30 min)</a:t>
            </a:r>
          </a:p>
          <a:p>
            <a:pPr>
              <a:lnSpc>
                <a:spcPct val="150000"/>
              </a:lnSpc>
              <a:defRPr/>
            </a:pPr>
            <a:r>
              <a:rPr kumimoji="0" lang="en-US" sz="3300" b="0" i="0" u="none" strike="noStrike" kern="1200" cap="none" spc="0" normalizeH="0" baseline="0" noProof="0" dirty="0" err="1">
                <a:ln>
                  <a:noFill/>
                </a:ln>
                <a:solidFill>
                  <a:srgbClr val="000000">
                    <a:lumMod val="75000"/>
                    <a:lumOff val="25000"/>
                  </a:srgbClr>
                </a:solidFill>
                <a:effectLst/>
                <a:uLnTx/>
                <a:uFillTx/>
                <a:latin typeface="Segoe UI"/>
                <a:ea typeface="ＭＳ Ｐゴシック" charset="0"/>
              </a:rPr>
              <a:t>AutoML</a:t>
            </a:r>
            <a:r>
              <a:rPr kumimoji="0" lang="en-US" sz="3300" b="0" i="0" u="none" strike="noStrike" kern="1200" cap="none" spc="0" normalizeH="0" baseline="0" noProof="0" dirty="0">
                <a:ln>
                  <a:noFill/>
                </a:ln>
                <a:solidFill>
                  <a:srgbClr val="000000">
                    <a:lumMod val="75000"/>
                    <a:lumOff val="25000"/>
                  </a:srgbClr>
                </a:solidFill>
                <a:effectLst/>
                <a:uLnTx/>
                <a:uFillTx/>
                <a:latin typeface="Segoe UI"/>
                <a:ea typeface="ＭＳ Ｐゴシック" charset="0"/>
              </a:rPr>
              <a:t> (Cont’d)</a:t>
            </a:r>
          </a:p>
          <a:p>
            <a:pPr>
              <a:lnSpc>
                <a:spcPct val="150000"/>
              </a:lnSpc>
              <a:defRPr/>
            </a:pPr>
            <a:r>
              <a:rPr lang="en-US" sz="3300" dirty="0">
                <a:solidFill>
                  <a:srgbClr val="000000">
                    <a:lumMod val="75000"/>
                    <a:lumOff val="25000"/>
                  </a:srgbClr>
                </a:solidFill>
                <a:latin typeface="Segoe UI"/>
              </a:rPr>
              <a:t>Reinforcement Learning (60 min)</a:t>
            </a:r>
            <a:endParaRPr kumimoji="0" lang="en-US" sz="3300" b="0" i="0" u="none" strike="noStrike" kern="1200" cap="none" spc="0" normalizeH="0" baseline="0" noProof="0" dirty="0">
              <a:ln>
                <a:noFill/>
              </a:ln>
              <a:solidFill>
                <a:srgbClr val="000000">
                  <a:lumMod val="75000"/>
                  <a:lumOff val="25000"/>
                </a:srgbClr>
              </a:solidFill>
              <a:effectLst/>
              <a:uLnTx/>
              <a:uFillTx/>
              <a:latin typeface="Segoe UI"/>
              <a:ea typeface="ＭＳ Ｐゴシック" charset="0"/>
            </a:endParaRPr>
          </a:p>
          <a:p>
            <a:pPr marL="336145" marR="0" lvl="1" indent="0" algn="l" defTabSz="913505" rtl="0" eaLnBrk="1" fontAlgn="base" latinLnBrk="0" hangingPunct="1">
              <a:lnSpc>
                <a:spcPct val="150000"/>
              </a:lnSpc>
              <a:spcBef>
                <a:spcPct val="20000"/>
              </a:spcBef>
              <a:spcAft>
                <a:spcPct val="0"/>
              </a:spcAft>
              <a:buClrTx/>
              <a:buSzPct val="90000"/>
              <a:buFont typeface="Arial" charset="0"/>
              <a:buNone/>
              <a:tabLst/>
              <a:defRPr/>
            </a:pPr>
            <a:endParaRPr kumimoji="0" lang="en-US" sz="800" b="0" i="0" u="none" strike="noStrike" kern="1200" cap="none" spc="0" normalizeH="0" baseline="0" noProof="0" dirty="0">
              <a:ln>
                <a:noFill/>
              </a:ln>
              <a:solidFill>
                <a:srgbClr val="000000">
                  <a:lumMod val="75000"/>
                  <a:lumOff val="25000"/>
                </a:srgbClr>
              </a:solidFill>
              <a:effectLst/>
              <a:uLnTx/>
              <a:uFillTx/>
              <a:latin typeface="Segoe UI"/>
              <a:ea typeface="ＭＳ Ｐゴシック" charset="0"/>
              <a:cs typeface="+mn-cs"/>
            </a:endParaRPr>
          </a:p>
        </p:txBody>
      </p:sp>
      <p:sp>
        <p:nvSpPr>
          <p:cNvPr id="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8A026B77-004C-4522-ACB4-7F5D94677171}" type="slidenum">
              <a:rPr kumimoji="0" lang="en-US" sz="12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2225E7D7-9971-D44B-8936-B8A0AB06D8AD}"/>
              </a:ext>
            </a:extLst>
          </p:cNvPr>
          <p:cNvSpPr txBox="1"/>
          <p:nvPr/>
        </p:nvSpPr>
        <p:spPr>
          <a:xfrm>
            <a:off x="3941379" y="5644055"/>
            <a:ext cx="0" cy="0"/>
          </a:xfrm>
          <a:prstGeom prst="rect">
            <a:avLst/>
          </a:prstGeom>
          <a:noFill/>
        </p:spPr>
        <p:txBody>
          <a:bodyPr wrap="none" lIns="182880" tIns="146304" rIns="182880" bIns="146304" rtlCol="0">
            <a:noAutofit/>
          </a:bodyPr>
          <a:lstStyle/>
          <a:p>
            <a:pPr>
              <a:lnSpc>
                <a:spcPct val="90000"/>
              </a:lnSpc>
              <a:spcAft>
                <a:spcPts val="2400"/>
              </a:spcAft>
              <a:buClr>
                <a:srgbClr val="A80000"/>
              </a:buClr>
            </a:pPr>
            <a:endParaRPr lang="en-US">
              <a:solidFill>
                <a:srgbClr val="002050"/>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4" name="TextBox 3">
            <a:extLst>
              <a:ext uri="{FF2B5EF4-FFF2-40B4-BE49-F238E27FC236}">
                <a16:creationId xmlns:a16="http://schemas.microsoft.com/office/drawing/2014/main" id="{44890A23-42A6-3F4E-9E8B-415880505BBE}"/>
              </a:ext>
            </a:extLst>
          </p:cNvPr>
          <p:cNvSpPr txBox="1"/>
          <p:nvPr/>
        </p:nvSpPr>
        <p:spPr>
          <a:xfrm>
            <a:off x="3258207" y="5854262"/>
            <a:ext cx="0" cy="0"/>
          </a:xfrm>
          <a:prstGeom prst="rect">
            <a:avLst/>
          </a:prstGeom>
          <a:noFill/>
        </p:spPr>
        <p:txBody>
          <a:bodyPr wrap="none" lIns="182880" tIns="146304" rIns="182880" bIns="146304" rtlCol="0">
            <a:noAutofit/>
          </a:bodyPr>
          <a:lstStyle/>
          <a:p>
            <a:pPr>
              <a:lnSpc>
                <a:spcPct val="90000"/>
              </a:lnSpc>
              <a:spcAft>
                <a:spcPts val="2400"/>
              </a:spcAft>
              <a:buClr>
                <a:srgbClr val="A80000"/>
              </a:buClr>
            </a:pPr>
            <a:endParaRPr lang="en-US">
              <a:solidFill>
                <a:srgbClr val="002050"/>
              </a:solidFill>
              <a:latin typeface="Segoe UI Black" panose="020B0A02040204020203" pitchFamily="34" charset="0"/>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474405100"/>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78707D66-8773-49AD-948C-B31FCE97FD9A}"/>
              </a:ext>
            </a:extLst>
          </p:cNvPr>
          <p:cNvSpPr/>
          <p:nvPr/>
        </p:nvSpPr>
        <p:spPr bwMode="auto">
          <a:xfrm>
            <a:off x="568047" y="1262640"/>
            <a:ext cx="10981204" cy="500503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cxnSp>
        <p:nvCxnSpPr>
          <p:cNvPr id="28" name="Straight Arrow Connector 27">
            <a:extLst>
              <a:ext uri="{FF2B5EF4-FFF2-40B4-BE49-F238E27FC236}">
                <a16:creationId xmlns:a16="http://schemas.microsoft.com/office/drawing/2014/main" id="{5A4B728E-35BC-40BC-953E-89A3336BC2CC}"/>
              </a:ext>
            </a:extLst>
          </p:cNvPr>
          <p:cNvCxnSpPr/>
          <p:nvPr/>
        </p:nvCxnSpPr>
        <p:spPr>
          <a:xfrm>
            <a:off x="1675005" y="5180921"/>
            <a:ext cx="9473795" cy="0"/>
          </a:xfrm>
          <a:prstGeom prst="straightConnector1">
            <a:avLst/>
          </a:prstGeom>
          <a:noFill/>
          <a:ln w="6350" cap="flat" cmpd="sng" algn="ctr">
            <a:solidFill>
              <a:srgbClr val="5B9BD5"/>
            </a:solidFill>
            <a:prstDash val="solid"/>
            <a:miter lim="800000"/>
            <a:tailEnd type="triangle"/>
          </a:ln>
          <a:effectLst/>
        </p:spPr>
      </p:cxnSp>
      <p:cxnSp>
        <p:nvCxnSpPr>
          <p:cNvPr id="52" name="Straight Arrow Connector 51">
            <a:extLst>
              <a:ext uri="{FF2B5EF4-FFF2-40B4-BE49-F238E27FC236}">
                <a16:creationId xmlns:a16="http://schemas.microsoft.com/office/drawing/2014/main" id="{A219F107-5DB7-4897-B128-7B7CEC4E41E0}"/>
              </a:ext>
            </a:extLst>
          </p:cNvPr>
          <p:cNvCxnSpPr>
            <a:cxnSpLocks/>
          </p:cNvCxnSpPr>
          <p:nvPr/>
        </p:nvCxnSpPr>
        <p:spPr>
          <a:xfrm flipV="1">
            <a:off x="1675005" y="1821688"/>
            <a:ext cx="0" cy="3359235"/>
          </a:xfrm>
          <a:prstGeom prst="straightConnector1">
            <a:avLst/>
          </a:prstGeom>
          <a:noFill/>
          <a:ln w="6350" cap="flat" cmpd="sng" algn="ctr">
            <a:solidFill>
              <a:srgbClr val="5B9BD5"/>
            </a:solidFill>
            <a:prstDash val="solid"/>
            <a:miter lim="800000"/>
            <a:tailEnd type="triangle"/>
          </a:ln>
          <a:effectLst/>
        </p:spPr>
      </p:cxnSp>
      <p:sp>
        <p:nvSpPr>
          <p:cNvPr id="53" name="TextBox 52">
            <a:extLst>
              <a:ext uri="{FF2B5EF4-FFF2-40B4-BE49-F238E27FC236}">
                <a16:creationId xmlns:a16="http://schemas.microsoft.com/office/drawing/2014/main" id="{14427F24-DC72-4AC1-BEE4-2ABA43A12A82}"/>
              </a:ext>
            </a:extLst>
          </p:cNvPr>
          <p:cNvSpPr txBox="1"/>
          <p:nvPr/>
        </p:nvSpPr>
        <p:spPr>
          <a:xfrm>
            <a:off x="1675005" y="1681835"/>
            <a:ext cx="1509768" cy="362072"/>
          </a:xfrm>
          <a:prstGeom prst="rect">
            <a:avLst/>
          </a:prstGeom>
          <a:noFill/>
        </p:spPr>
        <p:txBody>
          <a:bodyPr wrap="square" rtlCol="0">
            <a:spAutoFit/>
          </a:bodyPr>
          <a:lstStyle/>
          <a:p>
            <a:pPr defTabSz="896386"/>
            <a:r>
              <a:rPr lang="en-US" sz="1765">
                <a:solidFill>
                  <a:prstClr val="black"/>
                </a:solidFill>
                <a:latin typeface="Calibri" panose="020F0502020204030204"/>
              </a:rPr>
              <a:t>Severity Level</a:t>
            </a:r>
          </a:p>
        </p:txBody>
      </p:sp>
      <p:sp>
        <p:nvSpPr>
          <p:cNvPr id="54" name="TextBox 53">
            <a:extLst>
              <a:ext uri="{FF2B5EF4-FFF2-40B4-BE49-F238E27FC236}">
                <a16:creationId xmlns:a16="http://schemas.microsoft.com/office/drawing/2014/main" id="{CD861CA6-255E-4A59-84BC-447A58BC2C1C}"/>
              </a:ext>
            </a:extLst>
          </p:cNvPr>
          <p:cNvSpPr txBox="1"/>
          <p:nvPr/>
        </p:nvSpPr>
        <p:spPr>
          <a:xfrm>
            <a:off x="10884066" y="5215868"/>
            <a:ext cx="529468" cy="362072"/>
          </a:xfrm>
          <a:prstGeom prst="rect">
            <a:avLst/>
          </a:prstGeom>
          <a:noFill/>
        </p:spPr>
        <p:txBody>
          <a:bodyPr wrap="square" rtlCol="0">
            <a:spAutoFit/>
          </a:bodyPr>
          <a:lstStyle/>
          <a:p>
            <a:pPr defTabSz="896386"/>
            <a:r>
              <a:rPr lang="en-US" sz="1765">
                <a:solidFill>
                  <a:prstClr val="black"/>
                </a:solidFill>
                <a:latin typeface="Calibri" panose="020F0502020204030204"/>
              </a:rPr>
              <a:t>Day</a:t>
            </a:r>
          </a:p>
        </p:txBody>
      </p:sp>
      <p:sp>
        <p:nvSpPr>
          <p:cNvPr id="55" name="TextBox 54">
            <a:extLst>
              <a:ext uri="{FF2B5EF4-FFF2-40B4-BE49-F238E27FC236}">
                <a16:creationId xmlns:a16="http://schemas.microsoft.com/office/drawing/2014/main" id="{59CE09A8-1990-4793-B478-FF0EDED21E58}"/>
              </a:ext>
            </a:extLst>
          </p:cNvPr>
          <p:cNvSpPr txBox="1"/>
          <p:nvPr/>
        </p:nvSpPr>
        <p:spPr>
          <a:xfrm>
            <a:off x="853684" y="4535842"/>
            <a:ext cx="728391" cy="301727"/>
          </a:xfrm>
          <a:prstGeom prst="rect">
            <a:avLst/>
          </a:prstGeom>
          <a:noFill/>
        </p:spPr>
        <p:txBody>
          <a:bodyPr wrap="square" rtlCol="0">
            <a:spAutoFit/>
          </a:bodyPr>
          <a:lstStyle/>
          <a:p>
            <a:pPr algn="r" defTabSz="896386"/>
            <a:r>
              <a:rPr lang="en-US" sz="1372">
                <a:solidFill>
                  <a:prstClr val="black"/>
                </a:solidFill>
                <a:latin typeface="Calibri" panose="020F0502020204030204"/>
              </a:rPr>
              <a:t>Clear</a:t>
            </a:r>
          </a:p>
        </p:txBody>
      </p:sp>
      <p:sp>
        <p:nvSpPr>
          <p:cNvPr id="56" name="TextBox 55">
            <a:extLst>
              <a:ext uri="{FF2B5EF4-FFF2-40B4-BE49-F238E27FC236}">
                <a16:creationId xmlns:a16="http://schemas.microsoft.com/office/drawing/2014/main" id="{F49380DE-768D-4EB7-8A61-17D773BF30D1}"/>
              </a:ext>
            </a:extLst>
          </p:cNvPr>
          <p:cNvSpPr txBox="1"/>
          <p:nvPr/>
        </p:nvSpPr>
        <p:spPr>
          <a:xfrm>
            <a:off x="675834" y="2702658"/>
            <a:ext cx="906244" cy="301727"/>
          </a:xfrm>
          <a:prstGeom prst="rect">
            <a:avLst/>
          </a:prstGeom>
          <a:noFill/>
        </p:spPr>
        <p:txBody>
          <a:bodyPr wrap="square" rtlCol="0">
            <a:spAutoFit/>
          </a:bodyPr>
          <a:lstStyle/>
          <a:p>
            <a:pPr algn="r" defTabSz="896386"/>
            <a:r>
              <a:rPr lang="en-US" sz="1372">
                <a:solidFill>
                  <a:prstClr val="black"/>
                </a:solidFill>
                <a:latin typeface="Calibri" panose="020F0502020204030204"/>
              </a:rPr>
              <a:t>Moderate</a:t>
            </a:r>
          </a:p>
        </p:txBody>
      </p:sp>
      <p:sp>
        <p:nvSpPr>
          <p:cNvPr id="57" name="TextBox 56">
            <a:extLst>
              <a:ext uri="{FF2B5EF4-FFF2-40B4-BE49-F238E27FC236}">
                <a16:creationId xmlns:a16="http://schemas.microsoft.com/office/drawing/2014/main" id="{A3BBC9B0-3E5A-4E03-B52A-B004CB04DA46}"/>
              </a:ext>
            </a:extLst>
          </p:cNvPr>
          <p:cNvSpPr txBox="1"/>
          <p:nvPr/>
        </p:nvSpPr>
        <p:spPr>
          <a:xfrm>
            <a:off x="853685" y="3368357"/>
            <a:ext cx="728391" cy="301727"/>
          </a:xfrm>
          <a:prstGeom prst="rect">
            <a:avLst/>
          </a:prstGeom>
          <a:noFill/>
        </p:spPr>
        <p:txBody>
          <a:bodyPr wrap="square" rtlCol="0">
            <a:spAutoFit/>
          </a:bodyPr>
          <a:lstStyle/>
          <a:p>
            <a:pPr algn="r" defTabSz="896386"/>
            <a:r>
              <a:rPr lang="en-US" sz="1372">
                <a:solidFill>
                  <a:prstClr val="black"/>
                </a:solidFill>
                <a:latin typeface="Calibri" panose="020F0502020204030204"/>
              </a:rPr>
              <a:t>Mild</a:t>
            </a:r>
          </a:p>
        </p:txBody>
      </p:sp>
      <p:sp>
        <p:nvSpPr>
          <p:cNvPr id="58" name="TextBox 57">
            <a:extLst>
              <a:ext uri="{FF2B5EF4-FFF2-40B4-BE49-F238E27FC236}">
                <a16:creationId xmlns:a16="http://schemas.microsoft.com/office/drawing/2014/main" id="{5B625780-69D2-4F77-BBD2-95F236C8D2FE}"/>
              </a:ext>
            </a:extLst>
          </p:cNvPr>
          <p:cNvSpPr txBox="1"/>
          <p:nvPr/>
        </p:nvSpPr>
        <p:spPr>
          <a:xfrm>
            <a:off x="853686" y="2156708"/>
            <a:ext cx="728391" cy="301727"/>
          </a:xfrm>
          <a:prstGeom prst="rect">
            <a:avLst/>
          </a:prstGeom>
          <a:noFill/>
        </p:spPr>
        <p:txBody>
          <a:bodyPr wrap="square" rtlCol="0">
            <a:spAutoFit/>
          </a:bodyPr>
          <a:lstStyle/>
          <a:p>
            <a:pPr algn="r" defTabSz="896386"/>
            <a:r>
              <a:rPr lang="en-US" sz="1372">
                <a:solidFill>
                  <a:prstClr val="black"/>
                </a:solidFill>
                <a:latin typeface="Calibri" panose="020F0502020204030204"/>
              </a:rPr>
              <a:t>Severe</a:t>
            </a:r>
          </a:p>
        </p:txBody>
      </p:sp>
      <p:sp>
        <p:nvSpPr>
          <p:cNvPr id="59" name="TextBox 58">
            <a:extLst>
              <a:ext uri="{FF2B5EF4-FFF2-40B4-BE49-F238E27FC236}">
                <a16:creationId xmlns:a16="http://schemas.microsoft.com/office/drawing/2014/main" id="{0E157091-2C06-4DC1-B877-C34FC3F696EF}"/>
              </a:ext>
            </a:extLst>
          </p:cNvPr>
          <p:cNvSpPr txBox="1"/>
          <p:nvPr/>
        </p:nvSpPr>
        <p:spPr>
          <a:xfrm>
            <a:off x="1410270" y="5202241"/>
            <a:ext cx="614918" cy="301727"/>
          </a:xfrm>
          <a:prstGeom prst="rect">
            <a:avLst/>
          </a:prstGeom>
          <a:noFill/>
        </p:spPr>
        <p:txBody>
          <a:bodyPr wrap="square" rtlCol="0">
            <a:spAutoFit/>
          </a:bodyPr>
          <a:lstStyle/>
          <a:p>
            <a:pPr defTabSz="896386"/>
            <a:r>
              <a:rPr lang="en-US" sz="1372">
                <a:solidFill>
                  <a:prstClr val="black"/>
                </a:solidFill>
                <a:latin typeface="Calibri" panose="020F0502020204030204"/>
              </a:rPr>
              <a:t>Day 1</a:t>
            </a:r>
          </a:p>
        </p:txBody>
      </p:sp>
      <p:sp>
        <p:nvSpPr>
          <p:cNvPr id="60" name="TextBox 59">
            <a:extLst>
              <a:ext uri="{FF2B5EF4-FFF2-40B4-BE49-F238E27FC236}">
                <a16:creationId xmlns:a16="http://schemas.microsoft.com/office/drawing/2014/main" id="{ECB74B41-AC52-4A95-8F0F-9993AD405003}"/>
              </a:ext>
            </a:extLst>
          </p:cNvPr>
          <p:cNvSpPr txBox="1"/>
          <p:nvPr/>
        </p:nvSpPr>
        <p:spPr>
          <a:xfrm>
            <a:off x="2022826" y="5214045"/>
            <a:ext cx="614918" cy="301727"/>
          </a:xfrm>
          <a:prstGeom prst="rect">
            <a:avLst/>
          </a:prstGeom>
          <a:noFill/>
        </p:spPr>
        <p:txBody>
          <a:bodyPr wrap="square" rtlCol="0">
            <a:spAutoFit/>
          </a:bodyPr>
          <a:lstStyle/>
          <a:p>
            <a:pPr defTabSz="896386"/>
            <a:r>
              <a:rPr lang="en-US" sz="1372">
                <a:solidFill>
                  <a:prstClr val="black"/>
                </a:solidFill>
                <a:latin typeface="Calibri" panose="020F0502020204030204"/>
              </a:rPr>
              <a:t>Day 2</a:t>
            </a:r>
          </a:p>
        </p:txBody>
      </p:sp>
      <p:sp>
        <p:nvSpPr>
          <p:cNvPr id="61" name="TextBox 60">
            <a:extLst>
              <a:ext uri="{FF2B5EF4-FFF2-40B4-BE49-F238E27FC236}">
                <a16:creationId xmlns:a16="http://schemas.microsoft.com/office/drawing/2014/main" id="{59AA623A-2202-47E1-8CC1-D53338D51F4A}"/>
              </a:ext>
            </a:extLst>
          </p:cNvPr>
          <p:cNvSpPr txBox="1"/>
          <p:nvPr/>
        </p:nvSpPr>
        <p:spPr>
          <a:xfrm>
            <a:off x="3673350" y="5202240"/>
            <a:ext cx="614918" cy="301727"/>
          </a:xfrm>
          <a:prstGeom prst="rect">
            <a:avLst/>
          </a:prstGeom>
          <a:noFill/>
        </p:spPr>
        <p:txBody>
          <a:bodyPr wrap="square" rtlCol="0">
            <a:spAutoFit/>
          </a:bodyPr>
          <a:lstStyle/>
          <a:p>
            <a:pPr defTabSz="896386"/>
            <a:r>
              <a:rPr lang="en-US" sz="1372">
                <a:solidFill>
                  <a:prstClr val="black"/>
                </a:solidFill>
                <a:latin typeface="Calibri" panose="020F0502020204030204"/>
              </a:rPr>
              <a:t>Day 7</a:t>
            </a:r>
          </a:p>
        </p:txBody>
      </p:sp>
      <p:sp>
        <p:nvSpPr>
          <p:cNvPr id="62" name="TextBox 61">
            <a:extLst>
              <a:ext uri="{FF2B5EF4-FFF2-40B4-BE49-F238E27FC236}">
                <a16:creationId xmlns:a16="http://schemas.microsoft.com/office/drawing/2014/main" id="{597369FE-399B-463D-81B1-44E957C3DFFB}"/>
              </a:ext>
            </a:extLst>
          </p:cNvPr>
          <p:cNvSpPr txBox="1"/>
          <p:nvPr/>
        </p:nvSpPr>
        <p:spPr>
          <a:xfrm>
            <a:off x="4385509" y="5201528"/>
            <a:ext cx="763011" cy="301727"/>
          </a:xfrm>
          <a:prstGeom prst="rect">
            <a:avLst/>
          </a:prstGeom>
          <a:noFill/>
        </p:spPr>
        <p:txBody>
          <a:bodyPr wrap="square" rtlCol="0">
            <a:spAutoFit/>
          </a:bodyPr>
          <a:lstStyle/>
          <a:p>
            <a:pPr defTabSz="896386"/>
            <a:r>
              <a:rPr lang="en-US" sz="1372">
                <a:solidFill>
                  <a:prstClr val="black"/>
                </a:solidFill>
                <a:latin typeface="Calibri" panose="020F0502020204030204"/>
              </a:rPr>
              <a:t>Day 10</a:t>
            </a:r>
          </a:p>
        </p:txBody>
      </p:sp>
      <p:sp>
        <p:nvSpPr>
          <p:cNvPr id="63" name="TextBox 62">
            <a:extLst>
              <a:ext uri="{FF2B5EF4-FFF2-40B4-BE49-F238E27FC236}">
                <a16:creationId xmlns:a16="http://schemas.microsoft.com/office/drawing/2014/main" id="{52FB1D98-CE8C-4F3A-A51F-9BB7A22EF13C}"/>
              </a:ext>
            </a:extLst>
          </p:cNvPr>
          <p:cNvSpPr txBox="1"/>
          <p:nvPr/>
        </p:nvSpPr>
        <p:spPr>
          <a:xfrm>
            <a:off x="7991784" y="5201527"/>
            <a:ext cx="763011" cy="301727"/>
          </a:xfrm>
          <a:prstGeom prst="rect">
            <a:avLst/>
          </a:prstGeom>
          <a:noFill/>
        </p:spPr>
        <p:txBody>
          <a:bodyPr wrap="square" rtlCol="0">
            <a:spAutoFit/>
          </a:bodyPr>
          <a:lstStyle/>
          <a:p>
            <a:pPr defTabSz="896386"/>
            <a:r>
              <a:rPr lang="en-US" sz="1372">
                <a:solidFill>
                  <a:prstClr val="black"/>
                </a:solidFill>
                <a:latin typeface="Calibri" panose="020F0502020204030204"/>
              </a:rPr>
              <a:t>Day 21</a:t>
            </a:r>
          </a:p>
        </p:txBody>
      </p:sp>
      <p:sp>
        <p:nvSpPr>
          <p:cNvPr id="64" name="Oval 63">
            <a:extLst>
              <a:ext uri="{FF2B5EF4-FFF2-40B4-BE49-F238E27FC236}">
                <a16:creationId xmlns:a16="http://schemas.microsoft.com/office/drawing/2014/main" id="{C839DAEE-B706-4C89-B373-B077448BE63C}"/>
              </a:ext>
            </a:extLst>
          </p:cNvPr>
          <p:cNvSpPr/>
          <p:nvPr/>
        </p:nvSpPr>
        <p:spPr>
          <a:xfrm>
            <a:off x="1627300" y="3080565"/>
            <a:ext cx="90430" cy="94361"/>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65" name="Oval 64">
            <a:extLst>
              <a:ext uri="{FF2B5EF4-FFF2-40B4-BE49-F238E27FC236}">
                <a16:creationId xmlns:a16="http://schemas.microsoft.com/office/drawing/2014/main" id="{942CE0F9-1176-4254-BF5B-B6B6F2C2697C}"/>
              </a:ext>
            </a:extLst>
          </p:cNvPr>
          <p:cNvSpPr/>
          <p:nvPr/>
        </p:nvSpPr>
        <p:spPr>
          <a:xfrm>
            <a:off x="2215076" y="2909665"/>
            <a:ext cx="90430" cy="94361"/>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66" name="Oval 65">
            <a:extLst>
              <a:ext uri="{FF2B5EF4-FFF2-40B4-BE49-F238E27FC236}">
                <a16:creationId xmlns:a16="http://schemas.microsoft.com/office/drawing/2014/main" id="{F2F8F3AB-549D-4026-9A17-8ECF03143347}"/>
              </a:ext>
            </a:extLst>
          </p:cNvPr>
          <p:cNvSpPr/>
          <p:nvPr/>
        </p:nvSpPr>
        <p:spPr>
          <a:xfrm>
            <a:off x="3798760" y="2987463"/>
            <a:ext cx="90430" cy="94361"/>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67" name="Oval 66">
            <a:extLst>
              <a:ext uri="{FF2B5EF4-FFF2-40B4-BE49-F238E27FC236}">
                <a16:creationId xmlns:a16="http://schemas.microsoft.com/office/drawing/2014/main" id="{DB75D260-2BB3-4AA3-AE17-A3E2A9C864A6}"/>
              </a:ext>
            </a:extLst>
          </p:cNvPr>
          <p:cNvSpPr/>
          <p:nvPr/>
        </p:nvSpPr>
        <p:spPr>
          <a:xfrm>
            <a:off x="4676585" y="3111531"/>
            <a:ext cx="90430" cy="94361"/>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sp>
        <p:nvSpPr>
          <p:cNvPr id="68" name="Oval 67">
            <a:extLst>
              <a:ext uri="{FF2B5EF4-FFF2-40B4-BE49-F238E27FC236}">
                <a16:creationId xmlns:a16="http://schemas.microsoft.com/office/drawing/2014/main" id="{C17DF5AD-24DD-468E-8DEC-530F97EB7C80}"/>
              </a:ext>
            </a:extLst>
          </p:cNvPr>
          <p:cNvSpPr/>
          <p:nvPr/>
        </p:nvSpPr>
        <p:spPr>
          <a:xfrm>
            <a:off x="8177088" y="3741661"/>
            <a:ext cx="90430" cy="94361"/>
          </a:xfrm>
          <a:prstGeom prst="ellipse">
            <a:avLst/>
          </a:prstGeom>
          <a:solidFill>
            <a:srgbClr val="5B9BD5"/>
          </a:solidFill>
          <a:ln w="12700" cap="flat" cmpd="sng" algn="ctr">
            <a:solidFill>
              <a:srgbClr val="5B9BD5">
                <a:shade val="50000"/>
              </a:srgbClr>
            </a:solidFill>
            <a:prstDash val="solid"/>
            <a:miter lim="800000"/>
          </a:ln>
          <a:effectLst/>
        </p:spPr>
        <p:txBody>
          <a:bodyPr rtlCol="0" anchor="ctr"/>
          <a:lstStyle/>
          <a:p>
            <a:pPr algn="ctr" defTabSz="896386">
              <a:defRPr/>
            </a:pPr>
            <a:endParaRPr lang="en-US" sz="1765" kern="0">
              <a:solidFill>
                <a:prstClr val="white"/>
              </a:solidFill>
              <a:latin typeface="Calibri" panose="020F0502020204030204"/>
            </a:endParaRPr>
          </a:p>
        </p:txBody>
      </p:sp>
      <p:pic>
        <p:nvPicPr>
          <p:cNvPr id="69" name="Picture 2" descr="Related image">
            <a:extLst>
              <a:ext uri="{FF2B5EF4-FFF2-40B4-BE49-F238E27FC236}">
                <a16:creationId xmlns:a16="http://schemas.microsoft.com/office/drawing/2014/main" id="{1FF8E756-0948-42D7-AB21-2DB1EB1A16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775" y="3688889"/>
            <a:ext cx="688969" cy="137793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Image result for happy face">
            <a:extLst>
              <a:ext uri="{FF2B5EF4-FFF2-40B4-BE49-F238E27FC236}">
                <a16:creationId xmlns:a16="http://schemas.microsoft.com/office/drawing/2014/main" id="{A11963A0-C6B4-4F82-93A1-59A64A6F65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8751" y="2776571"/>
            <a:ext cx="1199581" cy="93014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8" descr="Image result for twit">
            <a:extLst>
              <a:ext uri="{FF2B5EF4-FFF2-40B4-BE49-F238E27FC236}">
                <a16:creationId xmlns:a16="http://schemas.microsoft.com/office/drawing/2014/main" id="{B3D05AA2-6907-4E9F-9689-41BA0B25A8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0193" y="2043907"/>
            <a:ext cx="722643" cy="722643"/>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0" descr="Image result for facebook">
            <a:extLst>
              <a:ext uri="{FF2B5EF4-FFF2-40B4-BE49-F238E27FC236}">
                <a16:creationId xmlns:a16="http://schemas.microsoft.com/office/drawing/2014/main" id="{A14C9EEE-6709-4634-AB55-3BE630ECB1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67570" y="2814057"/>
            <a:ext cx="862640" cy="651846"/>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B34AACFD-26AA-4A53-B634-B557AD34ECA1}"/>
              </a:ext>
            </a:extLst>
          </p:cNvPr>
          <p:cNvPicPr>
            <a:picLocks noChangeAspect="1"/>
          </p:cNvPicPr>
          <p:nvPr/>
        </p:nvPicPr>
        <p:blipFill>
          <a:blip r:embed="rId7"/>
          <a:stretch>
            <a:fillRect/>
          </a:stretch>
        </p:blipFill>
        <p:spPr>
          <a:xfrm>
            <a:off x="9249711" y="3725883"/>
            <a:ext cx="732166" cy="724179"/>
          </a:xfrm>
          <a:prstGeom prst="rect">
            <a:avLst/>
          </a:prstGeom>
        </p:spPr>
      </p:pic>
      <p:sp>
        <p:nvSpPr>
          <p:cNvPr id="29" name="Rectangle 28">
            <a:extLst>
              <a:ext uri="{FF2B5EF4-FFF2-40B4-BE49-F238E27FC236}">
                <a16:creationId xmlns:a16="http://schemas.microsoft.com/office/drawing/2014/main" id="{418B00A7-6953-4352-BCF1-7EFB0C63A734}"/>
              </a:ext>
            </a:extLst>
          </p:cNvPr>
          <p:cNvSpPr/>
          <p:nvPr/>
        </p:nvSpPr>
        <p:spPr bwMode="auto">
          <a:xfrm flipV="1">
            <a:off x="0" y="6709"/>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30" name="Title 2">
            <a:extLst>
              <a:ext uri="{FF2B5EF4-FFF2-40B4-BE49-F238E27FC236}">
                <a16:creationId xmlns:a16="http://schemas.microsoft.com/office/drawing/2014/main" id="{B01CCD4E-9FA3-4838-A035-A86D9CE1E721}"/>
              </a:ext>
            </a:extLst>
          </p:cNvPr>
          <p:cNvSpPr txBox="1">
            <a:spLocks/>
          </p:cNvSpPr>
          <p:nvPr/>
        </p:nvSpPr>
        <p:spPr>
          <a:xfrm>
            <a:off x="226555" y="289958"/>
            <a:ext cx="10851020"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altLang="zh-CN" sz="4705" b="1">
                <a:solidFill>
                  <a:schemeClr val="bg1"/>
                </a:solidFill>
              </a:rPr>
              <a:t>Application Scenario 2: Progress Tracking</a:t>
            </a:r>
            <a:endParaRPr lang="en-US" sz="4705" b="1">
              <a:solidFill>
                <a:schemeClr val="bg1"/>
              </a:solidFill>
            </a:endParaRPr>
          </a:p>
        </p:txBody>
      </p:sp>
    </p:spTree>
    <p:extLst>
      <p:ext uri="{BB962C8B-B14F-4D97-AF65-F5344CB8AC3E}">
        <p14:creationId xmlns:p14="http://schemas.microsoft.com/office/powerpoint/2010/main" val="3551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D350FA3-CAB0-42C2-909F-C6E23F596628}"/>
              </a:ext>
            </a:extLst>
          </p:cNvPr>
          <p:cNvSpPr/>
          <p:nvPr/>
        </p:nvSpPr>
        <p:spPr bwMode="auto">
          <a:xfrm>
            <a:off x="568047" y="1262640"/>
            <a:ext cx="10981204" cy="51764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pic>
        <p:nvPicPr>
          <p:cNvPr id="16" name="Picture 15">
            <a:extLst>
              <a:ext uri="{FF2B5EF4-FFF2-40B4-BE49-F238E27FC236}">
                <a16:creationId xmlns:a16="http://schemas.microsoft.com/office/drawing/2014/main" id="{FE76C5E7-A18E-4BF3-9298-28EC3981F0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9770" y="1293414"/>
            <a:ext cx="9163275" cy="2338774"/>
          </a:xfrm>
          <a:prstGeom prst="rect">
            <a:avLst/>
          </a:prstGeom>
        </p:spPr>
      </p:pic>
      <p:sp>
        <p:nvSpPr>
          <p:cNvPr id="18" name="TextBox 17">
            <a:extLst>
              <a:ext uri="{FF2B5EF4-FFF2-40B4-BE49-F238E27FC236}">
                <a16:creationId xmlns:a16="http://schemas.microsoft.com/office/drawing/2014/main" id="{FEA6F91D-A9F3-4C45-BE9D-7FADE35853DF}"/>
              </a:ext>
            </a:extLst>
          </p:cNvPr>
          <p:cNvSpPr txBox="1"/>
          <p:nvPr/>
        </p:nvSpPr>
        <p:spPr>
          <a:xfrm>
            <a:off x="2477007" y="1576470"/>
            <a:ext cx="962129" cy="271554"/>
          </a:xfrm>
          <a:prstGeom prst="rect">
            <a:avLst/>
          </a:prstGeom>
          <a:noFill/>
        </p:spPr>
        <p:txBody>
          <a:bodyPr wrap="square" rtlCol="0">
            <a:spAutoFit/>
          </a:bodyPr>
          <a:lstStyle/>
          <a:p>
            <a:pPr algn="ctr" defTabSz="896215">
              <a:defRPr/>
            </a:pPr>
            <a:r>
              <a:rPr lang="en-US" sz="1176">
                <a:solidFill>
                  <a:prstClr val="black"/>
                </a:solidFill>
                <a:latin typeface="Calibri" panose="020F0502020204030204"/>
              </a:rPr>
              <a:t>Convolution</a:t>
            </a:r>
          </a:p>
        </p:txBody>
      </p:sp>
      <p:sp>
        <p:nvSpPr>
          <p:cNvPr id="19" name="TextBox 18">
            <a:extLst>
              <a:ext uri="{FF2B5EF4-FFF2-40B4-BE49-F238E27FC236}">
                <a16:creationId xmlns:a16="http://schemas.microsoft.com/office/drawing/2014/main" id="{BC07935A-72B7-4F10-9DA4-5064C3154ECF}"/>
              </a:ext>
            </a:extLst>
          </p:cNvPr>
          <p:cNvSpPr txBox="1"/>
          <p:nvPr/>
        </p:nvSpPr>
        <p:spPr>
          <a:xfrm>
            <a:off x="3201124" y="1718617"/>
            <a:ext cx="962129" cy="271554"/>
          </a:xfrm>
          <a:prstGeom prst="rect">
            <a:avLst/>
          </a:prstGeom>
          <a:noFill/>
        </p:spPr>
        <p:txBody>
          <a:bodyPr wrap="square" rtlCol="0">
            <a:spAutoFit/>
          </a:bodyPr>
          <a:lstStyle/>
          <a:p>
            <a:pPr algn="ctr" defTabSz="896215">
              <a:defRPr/>
            </a:pPr>
            <a:r>
              <a:rPr lang="en-US" sz="1176">
                <a:solidFill>
                  <a:prstClr val="black"/>
                </a:solidFill>
                <a:latin typeface="Calibri" panose="020F0502020204030204"/>
              </a:rPr>
              <a:t>Pooling</a:t>
            </a:r>
          </a:p>
        </p:txBody>
      </p:sp>
      <p:sp>
        <p:nvSpPr>
          <p:cNvPr id="20" name="TextBox 19">
            <a:extLst>
              <a:ext uri="{FF2B5EF4-FFF2-40B4-BE49-F238E27FC236}">
                <a16:creationId xmlns:a16="http://schemas.microsoft.com/office/drawing/2014/main" id="{822B8BD6-3DEB-4DCD-A09D-19E5184CC40C}"/>
              </a:ext>
            </a:extLst>
          </p:cNvPr>
          <p:cNvSpPr txBox="1"/>
          <p:nvPr/>
        </p:nvSpPr>
        <p:spPr>
          <a:xfrm>
            <a:off x="3772629" y="1576470"/>
            <a:ext cx="962129" cy="452590"/>
          </a:xfrm>
          <a:prstGeom prst="rect">
            <a:avLst/>
          </a:prstGeom>
          <a:noFill/>
        </p:spPr>
        <p:txBody>
          <a:bodyPr wrap="square" rtlCol="0">
            <a:spAutoFit/>
          </a:bodyPr>
          <a:lstStyle/>
          <a:p>
            <a:pPr algn="ctr" defTabSz="896215">
              <a:defRPr/>
            </a:pPr>
            <a:r>
              <a:rPr lang="en-US" sz="1176">
                <a:solidFill>
                  <a:prstClr val="black"/>
                </a:solidFill>
                <a:latin typeface="Calibri" panose="020F0502020204030204"/>
              </a:rPr>
              <a:t>Response</a:t>
            </a:r>
          </a:p>
          <a:p>
            <a:pPr algn="ctr" defTabSz="896215">
              <a:defRPr/>
            </a:pPr>
            <a:r>
              <a:rPr lang="en-US" sz="1176">
                <a:solidFill>
                  <a:prstClr val="black"/>
                </a:solidFill>
                <a:latin typeface="Calibri" panose="020F0502020204030204"/>
              </a:rPr>
              <a:t>Norm.</a:t>
            </a:r>
          </a:p>
        </p:txBody>
      </p:sp>
      <p:sp>
        <p:nvSpPr>
          <p:cNvPr id="21" name="TextBox 20">
            <a:extLst>
              <a:ext uri="{FF2B5EF4-FFF2-40B4-BE49-F238E27FC236}">
                <a16:creationId xmlns:a16="http://schemas.microsoft.com/office/drawing/2014/main" id="{6C61449B-3CA6-4421-9389-D4BC4CB3978D}"/>
              </a:ext>
            </a:extLst>
          </p:cNvPr>
          <p:cNvSpPr txBox="1"/>
          <p:nvPr/>
        </p:nvSpPr>
        <p:spPr>
          <a:xfrm>
            <a:off x="1289483" y="6016642"/>
            <a:ext cx="5564094" cy="422417"/>
          </a:xfrm>
          <a:prstGeom prst="rect">
            <a:avLst/>
          </a:prstGeom>
          <a:noFill/>
        </p:spPr>
        <p:txBody>
          <a:bodyPr wrap="square" rtlCol="0">
            <a:spAutoFit/>
          </a:bodyPr>
          <a:lstStyle/>
          <a:p>
            <a:pPr defTabSz="896215"/>
            <a:r>
              <a:rPr lang="en-US" sz="1078" i="1" kern="0">
                <a:solidFill>
                  <a:sysClr val="windowText" lastClr="000000"/>
                </a:solidFill>
                <a:latin typeface="Calibri" panose="020F0502020204030204"/>
              </a:rPr>
              <a:t>* Feature visualization images from “Visualizing and Understanding Convolutional Neural Networks”, </a:t>
            </a:r>
            <a:r>
              <a:rPr lang="en-US" sz="1078" i="1" kern="0" err="1">
                <a:solidFill>
                  <a:sysClr val="windowText" lastClr="000000"/>
                </a:solidFill>
                <a:latin typeface="Calibri" panose="020F0502020204030204"/>
              </a:rPr>
              <a:t>Zeiler</a:t>
            </a:r>
            <a:r>
              <a:rPr lang="en-US" sz="1078" i="1" kern="0">
                <a:solidFill>
                  <a:sysClr val="windowText" lastClr="000000"/>
                </a:solidFill>
                <a:latin typeface="Calibri" panose="020F0502020204030204"/>
              </a:rPr>
              <a:t> and Fergus, ECCV 2014. </a:t>
            </a:r>
          </a:p>
        </p:txBody>
      </p:sp>
      <p:sp>
        <p:nvSpPr>
          <p:cNvPr id="22" name="Arrow: Striped Right 21">
            <a:extLst>
              <a:ext uri="{FF2B5EF4-FFF2-40B4-BE49-F238E27FC236}">
                <a16:creationId xmlns:a16="http://schemas.microsoft.com/office/drawing/2014/main" id="{4718A7A4-D81D-4315-B0FF-E69B371B3EDE}"/>
              </a:ext>
            </a:extLst>
          </p:cNvPr>
          <p:cNvSpPr/>
          <p:nvPr/>
        </p:nvSpPr>
        <p:spPr>
          <a:xfrm rot="5400000">
            <a:off x="4716544" y="3651168"/>
            <a:ext cx="365157" cy="138506"/>
          </a:xfrm>
          <a:prstGeom prst="stripedRightArrow">
            <a:avLst>
              <a:gd name="adj1" fmla="val 38686"/>
              <a:gd name="adj2" fmla="val 50000"/>
            </a:avLst>
          </a:prstGeom>
          <a:solidFill>
            <a:srgbClr val="4472C4">
              <a:lumMod val="75000"/>
            </a:srgbClr>
          </a:solidFill>
          <a:ln w="12700" cap="flat" cmpd="sng" algn="ctr">
            <a:solidFill>
              <a:srgbClr val="4472C4">
                <a:shade val="50000"/>
              </a:srgbClr>
            </a:solidFill>
            <a:prstDash val="solid"/>
            <a:miter lim="800000"/>
          </a:ln>
          <a:effectLst/>
        </p:spPr>
        <p:txBody>
          <a:bodyPr rtlCol="0" anchor="ctr"/>
          <a:lstStyle/>
          <a:p>
            <a:pPr algn="ctr" defTabSz="896215">
              <a:defRPr/>
            </a:pPr>
            <a:endParaRPr lang="en-US" sz="1765" kern="0">
              <a:solidFill>
                <a:prstClr val="white"/>
              </a:solidFill>
              <a:latin typeface="Calibri" panose="020F0502020204030204"/>
            </a:endParaRPr>
          </a:p>
        </p:txBody>
      </p:sp>
      <p:sp>
        <p:nvSpPr>
          <p:cNvPr id="23" name="Arrow: Striped Right 22">
            <a:extLst>
              <a:ext uri="{FF2B5EF4-FFF2-40B4-BE49-F238E27FC236}">
                <a16:creationId xmlns:a16="http://schemas.microsoft.com/office/drawing/2014/main" id="{8B3F4467-B358-4E7E-8570-3218D0934080}"/>
              </a:ext>
            </a:extLst>
          </p:cNvPr>
          <p:cNvSpPr/>
          <p:nvPr/>
        </p:nvSpPr>
        <p:spPr>
          <a:xfrm rot="3020795">
            <a:off x="6846056" y="3653353"/>
            <a:ext cx="365156" cy="138507"/>
          </a:xfrm>
          <a:prstGeom prst="stripedRightArrow">
            <a:avLst>
              <a:gd name="adj1" fmla="val 38686"/>
              <a:gd name="adj2" fmla="val 50000"/>
            </a:avLst>
          </a:prstGeom>
          <a:solidFill>
            <a:srgbClr val="4472C4">
              <a:lumMod val="75000"/>
            </a:srgbClr>
          </a:solidFill>
          <a:ln w="12700" cap="flat" cmpd="sng" algn="ctr">
            <a:solidFill>
              <a:srgbClr val="4472C4">
                <a:shade val="50000"/>
              </a:srgbClr>
            </a:solidFill>
            <a:prstDash val="solid"/>
            <a:miter lim="800000"/>
          </a:ln>
          <a:effectLst/>
        </p:spPr>
        <p:txBody>
          <a:bodyPr rtlCol="0" anchor="ctr"/>
          <a:lstStyle/>
          <a:p>
            <a:pPr algn="ctr" defTabSz="896215">
              <a:defRPr/>
            </a:pPr>
            <a:endParaRPr lang="en-US" sz="1765" kern="0">
              <a:solidFill>
                <a:prstClr val="white"/>
              </a:solidFill>
              <a:latin typeface="Calibri" panose="020F0502020204030204"/>
            </a:endParaRPr>
          </a:p>
        </p:txBody>
      </p:sp>
      <p:sp>
        <p:nvSpPr>
          <p:cNvPr id="24" name="Arrow: Striped Right 23">
            <a:extLst>
              <a:ext uri="{FF2B5EF4-FFF2-40B4-BE49-F238E27FC236}">
                <a16:creationId xmlns:a16="http://schemas.microsoft.com/office/drawing/2014/main" id="{2546CC6D-3C8A-4B70-906E-C3CFFE707380}"/>
              </a:ext>
            </a:extLst>
          </p:cNvPr>
          <p:cNvSpPr/>
          <p:nvPr/>
        </p:nvSpPr>
        <p:spPr>
          <a:xfrm rot="8262783">
            <a:off x="2818233" y="3884908"/>
            <a:ext cx="765782" cy="185780"/>
          </a:xfrm>
          <a:prstGeom prst="stripedRightArrow">
            <a:avLst>
              <a:gd name="adj1" fmla="val 38686"/>
              <a:gd name="adj2" fmla="val 50000"/>
            </a:avLst>
          </a:prstGeom>
          <a:solidFill>
            <a:srgbClr val="4472C4">
              <a:lumMod val="75000"/>
            </a:srgbClr>
          </a:solidFill>
          <a:ln w="12700" cap="flat" cmpd="sng" algn="ctr">
            <a:solidFill>
              <a:srgbClr val="4472C4">
                <a:shade val="50000"/>
              </a:srgbClr>
            </a:solidFill>
            <a:prstDash val="solid"/>
            <a:miter lim="800000"/>
          </a:ln>
          <a:effectLst/>
        </p:spPr>
        <p:txBody>
          <a:bodyPr rtlCol="0" anchor="ctr"/>
          <a:lstStyle/>
          <a:p>
            <a:pPr algn="ctr" defTabSz="896215">
              <a:defRPr/>
            </a:pPr>
            <a:endParaRPr lang="en-US" sz="1765" kern="0">
              <a:solidFill>
                <a:prstClr val="white"/>
              </a:solidFill>
              <a:latin typeface="Calibri" panose="020F0502020204030204"/>
            </a:endParaRPr>
          </a:p>
        </p:txBody>
      </p:sp>
      <p:pic>
        <p:nvPicPr>
          <p:cNvPr id="26" name="Picture 25">
            <a:extLst>
              <a:ext uri="{FF2B5EF4-FFF2-40B4-BE49-F238E27FC236}">
                <a16:creationId xmlns:a16="http://schemas.microsoft.com/office/drawing/2014/main" id="{066EFFBE-E748-4471-BD47-4CB02D2DFEDE}"/>
              </a:ext>
            </a:extLst>
          </p:cNvPr>
          <p:cNvPicPr>
            <a:picLocks noChangeAspect="1"/>
          </p:cNvPicPr>
          <p:nvPr/>
        </p:nvPicPr>
        <p:blipFill>
          <a:blip r:embed="rId4"/>
          <a:stretch>
            <a:fillRect/>
          </a:stretch>
        </p:blipFill>
        <p:spPr>
          <a:xfrm>
            <a:off x="828184" y="4337355"/>
            <a:ext cx="3102880" cy="1504427"/>
          </a:xfrm>
          <a:prstGeom prst="rect">
            <a:avLst/>
          </a:prstGeom>
        </p:spPr>
      </p:pic>
      <p:pic>
        <p:nvPicPr>
          <p:cNvPr id="27" name="Picture 26">
            <a:extLst>
              <a:ext uri="{FF2B5EF4-FFF2-40B4-BE49-F238E27FC236}">
                <a16:creationId xmlns:a16="http://schemas.microsoft.com/office/drawing/2014/main" id="{1FECE0B4-71D5-401B-97D4-A538C763FC39}"/>
              </a:ext>
            </a:extLst>
          </p:cNvPr>
          <p:cNvPicPr>
            <a:picLocks noChangeAspect="1"/>
          </p:cNvPicPr>
          <p:nvPr/>
        </p:nvPicPr>
        <p:blipFill>
          <a:blip r:embed="rId5"/>
          <a:stretch>
            <a:fillRect/>
          </a:stretch>
        </p:blipFill>
        <p:spPr>
          <a:xfrm>
            <a:off x="4238578" y="4026757"/>
            <a:ext cx="2143422" cy="2042485"/>
          </a:xfrm>
          <a:prstGeom prst="rect">
            <a:avLst/>
          </a:prstGeom>
        </p:spPr>
      </p:pic>
      <p:pic>
        <p:nvPicPr>
          <p:cNvPr id="28" name="Picture 27">
            <a:extLst>
              <a:ext uri="{FF2B5EF4-FFF2-40B4-BE49-F238E27FC236}">
                <a16:creationId xmlns:a16="http://schemas.microsoft.com/office/drawing/2014/main" id="{ACDA4894-43A6-4FBE-A25B-1C3E3B291781}"/>
              </a:ext>
            </a:extLst>
          </p:cNvPr>
          <p:cNvPicPr>
            <a:picLocks noChangeAspect="1"/>
          </p:cNvPicPr>
          <p:nvPr/>
        </p:nvPicPr>
        <p:blipFill>
          <a:blip r:embed="rId6"/>
          <a:stretch>
            <a:fillRect/>
          </a:stretch>
        </p:blipFill>
        <p:spPr>
          <a:xfrm>
            <a:off x="7028634" y="3977798"/>
            <a:ext cx="3023319" cy="2111983"/>
          </a:xfrm>
          <a:prstGeom prst="rect">
            <a:avLst/>
          </a:prstGeom>
        </p:spPr>
      </p:pic>
      <p:sp>
        <p:nvSpPr>
          <p:cNvPr id="15" name="Rectangle 14">
            <a:extLst>
              <a:ext uri="{FF2B5EF4-FFF2-40B4-BE49-F238E27FC236}">
                <a16:creationId xmlns:a16="http://schemas.microsoft.com/office/drawing/2014/main" id="{D7851445-CD3B-4699-9084-6C970A028516}"/>
              </a:ext>
            </a:extLst>
          </p:cNvPr>
          <p:cNvSpPr/>
          <p:nvPr/>
        </p:nvSpPr>
        <p:spPr bwMode="auto">
          <a:xfrm flipV="1">
            <a:off x="0" y="-2349"/>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25" name="Title 2">
            <a:extLst>
              <a:ext uri="{FF2B5EF4-FFF2-40B4-BE49-F238E27FC236}">
                <a16:creationId xmlns:a16="http://schemas.microsoft.com/office/drawing/2014/main" id="{022E2F6B-226B-483D-AE6D-3229A1445FD7}"/>
              </a:ext>
            </a:extLst>
          </p:cNvPr>
          <p:cNvSpPr txBox="1">
            <a:spLocks/>
          </p:cNvSpPr>
          <p:nvPr/>
        </p:nvSpPr>
        <p:spPr>
          <a:xfrm>
            <a:off x="226555" y="289958"/>
            <a:ext cx="965563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000" b="1">
                <a:solidFill>
                  <a:schemeClr val="bg1"/>
                </a:solidFill>
              </a:rPr>
              <a:t>Convolution Neural Network Framework</a:t>
            </a:r>
          </a:p>
        </p:txBody>
      </p:sp>
    </p:spTree>
    <p:extLst>
      <p:ext uri="{BB962C8B-B14F-4D97-AF65-F5344CB8AC3E}">
        <p14:creationId xmlns:p14="http://schemas.microsoft.com/office/powerpoint/2010/main" val="1982745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D350FA3-CAB0-42C2-909F-C6E23F596628}"/>
              </a:ext>
            </a:extLst>
          </p:cNvPr>
          <p:cNvSpPr/>
          <p:nvPr/>
        </p:nvSpPr>
        <p:spPr bwMode="auto">
          <a:xfrm>
            <a:off x="568047" y="1262640"/>
            <a:ext cx="10981204" cy="500503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pic>
        <p:nvPicPr>
          <p:cNvPr id="4" name="Picture 3">
            <a:extLst>
              <a:ext uri="{FF2B5EF4-FFF2-40B4-BE49-F238E27FC236}">
                <a16:creationId xmlns:a16="http://schemas.microsoft.com/office/drawing/2014/main" id="{27C7ECF8-5074-457C-9B7A-6BB728F2EB93}"/>
              </a:ext>
            </a:extLst>
          </p:cNvPr>
          <p:cNvPicPr>
            <a:picLocks noChangeAspect="1"/>
          </p:cNvPicPr>
          <p:nvPr/>
        </p:nvPicPr>
        <p:blipFill>
          <a:blip r:embed="rId3"/>
          <a:stretch>
            <a:fillRect/>
          </a:stretch>
        </p:blipFill>
        <p:spPr>
          <a:xfrm>
            <a:off x="5497650" y="1292499"/>
            <a:ext cx="6068987" cy="4721763"/>
          </a:xfrm>
          <a:prstGeom prst="rect">
            <a:avLst/>
          </a:prstGeom>
        </p:spPr>
      </p:pic>
      <p:sp>
        <p:nvSpPr>
          <p:cNvPr id="5" name="Title 1">
            <a:extLst>
              <a:ext uri="{FF2B5EF4-FFF2-40B4-BE49-F238E27FC236}">
                <a16:creationId xmlns:a16="http://schemas.microsoft.com/office/drawing/2014/main" id="{8CE5C28A-3CF0-46AB-ADEA-5705D9122770}"/>
              </a:ext>
            </a:extLst>
          </p:cNvPr>
          <p:cNvSpPr txBox="1">
            <a:spLocks/>
          </p:cNvSpPr>
          <p:nvPr/>
        </p:nvSpPr>
        <p:spPr bwMode="auto">
          <a:xfrm>
            <a:off x="8086514" y="5932456"/>
            <a:ext cx="3462737" cy="317907"/>
          </a:xfrm>
          <a:prstGeom prst="rect">
            <a:avLst/>
          </a:prstGeom>
          <a:noFill/>
        </p:spPr>
        <p:txBody>
          <a:bodyPr vert="horz" wrap="square" lIns="143428" tIns="89642" rIns="143428" bIns="89642" rtlCol="0" anchor="t" anchorCtr="0">
            <a:noAutofit/>
          </a:bodyPr>
          <a:lstStyle>
            <a:lvl1pPr algn="l" defTabSz="932742" rtl="0" eaLnBrk="1" latinLnBrk="0" hangingPunct="1">
              <a:lnSpc>
                <a:spcPct val="90000"/>
              </a:lnSpc>
              <a:spcBef>
                <a:spcPct val="0"/>
              </a:spcBef>
              <a:buNone/>
              <a:defRPr lang="en-US" sz="5400" b="0" kern="1200" cap="none" spc="-100" baseline="0">
                <a:ln w="3175">
                  <a:noFill/>
                </a:ln>
                <a:solidFill>
                  <a:schemeClr val="bg1"/>
                </a:solidFill>
                <a:effectLst/>
                <a:latin typeface="+mj-lt"/>
                <a:ea typeface="+mn-ea"/>
                <a:cs typeface="Segoe UI" pitchFamily="34" charset="0"/>
              </a:defRPr>
            </a:lvl1pPr>
          </a:lstStyle>
          <a:p>
            <a:r>
              <a:rPr sz="1176" spc="0">
                <a:solidFill>
                  <a:prstClr val="black"/>
                </a:solidFill>
                <a:cs typeface="Segoe UI Light" panose="020B0502040204020203" pitchFamily="34" charset="0"/>
              </a:rPr>
              <a:t>source: https://www.cs.toronto.edu/~kriz/cifar.html</a:t>
            </a:r>
          </a:p>
        </p:txBody>
      </p:sp>
      <p:sp>
        <p:nvSpPr>
          <p:cNvPr id="6" name="Rectangle 5">
            <a:extLst>
              <a:ext uri="{FF2B5EF4-FFF2-40B4-BE49-F238E27FC236}">
                <a16:creationId xmlns:a16="http://schemas.microsoft.com/office/drawing/2014/main" id="{2BF68D24-C6EB-4EF1-AE05-4CB43C59E809}"/>
              </a:ext>
            </a:extLst>
          </p:cNvPr>
          <p:cNvSpPr/>
          <p:nvPr/>
        </p:nvSpPr>
        <p:spPr>
          <a:xfrm>
            <a:off x="900020" y="1636151"/>
            <a:ext cx="4000747" cy="4314687"/>
          </a:xfrm>
          <a:prstGeom prst="rect">
            <a:avLst/>
          </a:prstGeom>
        </p:spPr>
        <p:txBody>
          <a:bodyPr wrap="square">
            <a:spAutoFit/>
          </a:bodyPr>
          <a:lstStyle/>
          <a:p>
            <a:pPr marL="448193" indent="-448193" defTabSz="896386">
              <a:buFont typeface="Arial" panose="020B0604020202020204" pitchFamily="34" charset="0"/>
              <a:buChar char="•"/>
            </a:pPr>
            <a:r>
              <a:rPr lang="en-US" sz="2745" err="1">
                <a:solidFill>
                  <a:prstClr val="black">
                    <a:lumMod val="50000"/>
                  </a:prstClr>
                </a:solidFill>
                <a:latin typeface="Segoe UI Light" panose="020B0502040204020203" pitchFamily="34" charset="0"/>
                <a:cs typeface="Segoe UI Light" panose="020B0502040204020203" pitchFamily="34" charset="0"/>
              </a:rPr>
              <a:t>ResNet</a:t>
            </a:r>
            <a:r>
              <a:rPr lang="en-US" sz="2745">
                <a:solidFill>
                  <a:prstClr val="black">
                    <a:lumMod val="50000"/>
                  </a:prstClr>
                </a:solidFill>
                <a:latin typeface="Segoe UI Light" panose="020B0502040204020203" pitchFamily="34" charset="0"/>
                <a:cs typeface="Segoe UI Light" panose="020B0502040204020203" pitchFamily="34" charset="0"/>
              </a:rPr>
              <a:t> CNN (</a:t>
            </a:r>
            <a:r>
              <a:rPr lang="en-US" sz="2745">
                <a:solidFill>
                  <a:prstClr val="black">
                    <a:lumMod val="50000"/>
                  </a:prstClr>
                </a:solidFill>
                <a:latin typeface="Segoe UI Light" panose="020B0502040204020203" pitchFamily="34" charset="0"/>
                <a:cs typeface="Segoe UI Light" panose="020B0502040204020203" pitchFamily="34" charset="0"/>
                <a:hlinkClick r:id="rId4"/>
              </a:rPr>
              <a:t>source here</a:t>
            </a:r>
            <a:r>
              <a:rPr lang="en-US" sz="2745">
                <a:solidFill>
                  <a:prstClr val="black">
                    <a:lumMod val="50000"/>
                  </a:prstClr>
                </a:solidFill>
                <a:latin typeface="Segoe UI Light" panose="020B0502040204020203" pitchFamily="34" charset="0"/>
                <a:cs typeface="Segoe UI Light" panose="020B0502040204020203" pitchFamily="34" charset="0"/>
              </a:rPr>
              <a:t>)</a:t>
            </a:r>
          </a:p>
          <a:p>
            <a:pPr marL="448193" indent="-448193" defTabSz="896386">
              <a:buFont typeface="Arial" panose="020B0604020202020204" pitchFamily="34" charset="0"/>
              <a:buChar char="•"/>
            </a:pPr>
            <a:r>
              <a:rPr lang="en-US" sz="2745">
                <a:solidFill>
                  <a:prstClr val="black">
                    <a:lumMod val="50000"/>
                  </a:prstClr>
                </a:solidFill>
                <a:latin typeface="Segoe UI Light" panose="020B0502040204020203" pitchFamily="34" charset="0"/>
                <a:cs typeface="Segoe UI Light" panose="020B0502040204020203" pitchFamily="34" charset="0"/>
              </a:rPr>
              <a:t>Inception CNN (</a:t>
            </a:r>
            <a:r>
              <a:rPr lang="en-US" sz="2745">
                <a:solidFill>
                  <a:prstClr val="black">
                    <a:lumMod val="50000"/>
                  </a:prstClr>
                </a:solidFill>
                <a:latin typeface="Segoe UI Light" panose="020B0502040204020203" pitchFamily="34" charset="0"/>
                <a:cs typeface="Segoe UI Light" panose="020B0502040204020203" pitchFamily="34" charset="0"/>
                <a:hlinkClick r:id="rId5"/>
              </a:rPr>
              <a:t>source here</a:t>
            </a:r>
            <a:r>
              <a:rPr lang="en-US" sz="2745">
                <a:solidFill>
                  <a:prstClr val="black">
                    <a:lumMod val="50000"/>
                  </a:prstClr>
                </a:solidFill>
                <a:latin typeface="Segoe UI Light" panose="020B0502040204020203" pitchFamily="34" charset="0"/>
                <a:cs typeface="Segoe UI Light" panose="020B0502040204020203" pitchFamily="34" charset="0"/>
              </a:rPr>
              <a:t>)</a:t>
            </a:r>
          </a:p>
          <a:p>
            <a:pPr marL="448193" indent="-448193" defTabSz="896386">
              <a:buFont typeface="Arial" panose="020B0604020202020204" pitchFamily="34" charset="0"/>
              <a:buChar char="•"/>
            </a:pPr>
            <a:r>
              <a:rPr lang="en-US" sz="2745" err="1">
                <a:solidFill>
                  <a:prstClr val="black">
                    <a:lumMod val="50000"/>
                  </a:prstClr>
                </a:solidFill>
                <a:latin typeface="Segoe UI Light" panose="020B0502040204020203" pitchFamily="34" charset="0"/>
                <a:cs typeface="Segoe UI Light" panose="020B0502040204020203" pitchFamily="34" charset="0"/>
              </a:rPr>
              <a:t>VGGNet</a:t>
            </a:r>
            <a:r>
              <a:rPr lang="en-US" sz="2745">
                <a:solidFill>
                  <a:prstClr val="black">
                    <a:lumMod val="50000"/>
                  </a:prstClr>
                </a:solidFill>
                <a:latin typeface="Segoe UI Light" panose="020B0502040204020203" pitchFamily="34" charset="0"/>
                <a:cs typeface="Segoe UI Light" panose="020B0502040204020203" pitchFamily="34" charset="0"/>
              </a:rPr>
              <a:t> </a:t>
            </a:r>
          </a:p>
          <a:p>
            <a:pPr marL="448193" indent="-448193" defTabSz="896386">
              <a:buFont typeface="Arial" panose="020B0604020202020204" pitchFamily="34" charset="0"/>
              <a:buChar char="•"/>
            </a:pPr>
            <a:r>
              <a:rPr lang="en-US" sz="2745" err="1">
                <a:solidFill>
                  <a:prstClr val="black">
                    <a:lumMod val="50000"/>
                  </a:prstClr>
                </a:solidFill>
                <a:latin typeface="Segoe UI Light" panose="020B0502040204020203" pitchFamily="34" charset="0"/>
                <a:cs typeface="Segoe UI Light" panose="020B0502040204020203" pitchFamily="34" charset="0"/>
              </a:rPr>
              <a:t>AlexNet</a:t>
            </a:r>
            <a:endParaRPr lang="en-US" sz="2745">
              <a:solidFill>
                <a:prstClr val="black">
                  <a:lumMod val="50000"/>
                </a:prstClr>
              </a:solidFill>
              <a:latin typeface="Segoe UI Light" panose="020B0502040204020203" pitchFamily="34" charset="0"/>
              <a:cs typeface="Segoe UI Light" panose="020B0502040204020203" pitchFamily="34" charset="0"/>
            </a:endParaRPr>
          </a:p>
          <a:p>
            <a:pPr marL="448193" indent="-448193" defTabSz="896386">
              <a:buFont typeface="Arial" panose="020B0604020202020204" pitchFamily="34" charset="0"/>
              <a:buChar char="•"/>
            </a:pPr>
            <a:endParaRPr lang="en-US" sz="2745">
              <a:solidFill>
                <a:prstClr val="black">
                  <a:lumMod val="50000"/>
                </a:prstClr>
              </a:solidFill>
              <a:latin typeface="Segoe UI Light" panose="020B0502040204020203" pitchFamily="34" charset="0"/>
              <a:cs typeface="Segoe UI Light" panose="020B0502040204020203" pitchFamily="34" charset="0"/>
            </a:endParaRPr>
          </a:p>
          <a:p>
            <a:pPr marL="448193" indent="-448193" defTabSz="896386">
              <a:buFont typeface="Arial" panose="020B0604020202020204" pitchFamily="34" charset="0"/>
              <a:buChar char="•"/>
            </a:pPr>
            <a:r>
              <a:rPr lang="en-US" sz="2745">
                <a:solidFill>
                  <a:prstClr val="black">
                    <a:lumMod val="50000"/>
                  </a:prstClr>
                </a:solidFill>
                <a:latin typeface="Segoe UI Light" panose="020B0502040204020203" pitchFamily="34" charset="0"/>
                <a:cs typeface="Segoe UI Light" panose="020B0502040204020203" pitchFamily="34" charset="0"/>
              </a:rPr>
              <a:t>All trained on 1.2M images of CIFAR on 1000 classes of objects</a:t>
            </a:r>
          </a:p>
        </p:txBody>
      </p:sp>
      <p:sp>
        <p:nvSpPr>
          <p:cNvPr id="7" name="Rectangle 6">
            <a:extLst>
              <a:ext uri="{FF2B5EF4-FFF2-40B4-BE49-F238E27FC236}">
                <a16:creationId xmlns:a16="http://schemas.microsoft.com/office/drawing/2014/main" id="{591342EC-4C2E-40BE-A343-281C5448FD51}"/>
              </a:ext>
            </a:extLst>
          </p:cNvPr>
          <p:cNvSpPr/>
          <p:nvPr/>
        </p:nvSpPr>
        <p:spPr bwMode="auto">
          <a:xfrm flipV="1">
            <a:off x="0" y="0"/>
            <a:ext cx="12192000" cy="1285790"/>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8" name="Title 2">
            <a:extLst>
              <a:ext uri="{FF2B5EF4-FFF2-40B4-BE49-F238E27FC236}">
                <a16:creationId xmlns:a16="http://schemas.microsoft.com/office/drawing/2014/main" id="{7FB42BE5-6333-4288-87DC-909FDED97204}"/>
              </a:ext>
            </a:extLst>
          </p:cNvPr>
          <p:cNvSpPr txBox="1">
            <a:spLocks/>
          </p:cNvSpPr>
          <p:nvPr/>
        </p:nvSpPr>
        <p:spPr>
          <a:xfrm>
            <a:off x="226555" y="289958"/>
            <a:ext cx="11746370"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3600" b="1">
                <a:solidFill>
                  <a:schemeClr val="bg1"/>
                </a:solidFill>
              </a:rPr>
              <a:t>Most Popular Pre-trained Image Classification CNN Models</a:t>
            </a:r>
          </a:p>
        </p:txBody>
      </p:sp>
    </p:spTree>
    <p:extLst>
      <p:ext uri="{BB962C8B-B14F-4D97-AF65-F5344CB8AC3E}">
        <p14:creationId xmlns:p14="http://schemas.microsoft.com/office/powerpoint/2010/main" val="73324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5D350FA3-CAB0-42C2-909F-C6E23F596628}"/>
              </a:ext>
            </a:extLst>
          </p:cNvPr>
          <p:cNvSpPr/>
          <p:nvPr/>
        </p:nvSpPr>
        <p:spPr bwMode="auto">
          <a:xfrm>
            <a:off x="568047" y="1262640"/>
            <a:ext cx="10981204" cy="5229145"/>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pic>
        <p:nvPicPr>
          <p:cNvPr id="38" name="Picture 37">
            <a:extLst>
              <a:ext uri="{FF2B5EF4-FFF2-40B4-BE49-F238E27FC236}">
                <a16:creationId xmlns:a16="http://schemas.microsoft.com/office/drawing/2014/main" id="{69A9B28D-2B44-4716-B4FF-51981206B2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088" y="1280676"/>
            <a:ext cx="9008603" cy="3269170"/>
          </a:xfrm>
          <a:prstGeom prst="rect">
            <a:avLst/>
          </a:prstGeom>
        </p:spPr>
      </p:pic>
      <p:sp>
        <p:nvSpPr>
          <p:cNvPr id="39" name="TextBox 38">
            <a:extLst>
              <a:ext uri="{FF2B5EF4-FFF2-40B4-BE49-F238E27FC236}">
                <a16:creationId xmlns:a16="http://schemas.microsoft.com/office/drawing/2014/main" id="{FE10600E-5558-46AF-882C-13083FF775BF}"/>
              </a:ext>
            </a:extLst>
          </p:cNvPr>
          <p:cNvSpPr txBox="1"/>
          <p:nvPr/>
        </p:nvSpPr>
        <p:spPr>
          <a:xfrm>
            <a:off x="5121086" y="2810294"/>
            <a:ext cx="3221527" cy="362072"/>
          </a:xfrm>
          <a:prstGeom prst="rect">
            <a:avLst/>
          </a:prstGeom>
          <a:noFill/>
        </p:spPr>
        <p:txBody>
          <a:bodyPr wrap="square" rtlCol="0">
            <a:spAutoFit/>
          </a:bodyPr>
          <a:lstStyle/>
          <a:p>
            <a:r>
              <a:rPr lang="en-US" sz="1765">
                <a:latin typeface="Times New Roman" panose="02020603050405020304" pitchFamily="18" charset="0"/>
                <a:cs typeface="Times New Roman" panose="02020603050405020304" pitchFamily="18" charset="0"/>
              </a:rPr>
              <a:t>ResNet 152 pre-trained model</a:t>
            </a:r>
          </a:p>
        </p:txBody>
      </p:sp>
      <p:sp>
        <p:nvSpPr>
          <p:cNvPr id="40" name="TextBox 39">
            <a:extLst>
              <a:ext uri="{FF2B5EF4-FFF2-40B4-BE49-F238E27FC236}">
                <a16:creationId xmlns:a16="http://schemas.microsoft.com/office/drawing/2014/main" id="{8321E466-EC3C-4699-9207-62DBF0F8E7C8}"/>
              </a:ext>
            </a:extLst>
          </p:cNvPr>
          <p:cNvSpPr txBox="1"/>
          <p:nvPr/>
        </p:nvSpPr>
        <p:spPr>
          <a:xfrm>
            <a:off x="3742327" y="4755276"/>
            <a:ext cx="1783512" cy="362072"/>
          </a:xfrm>
          <a:prstGeom prst="rect">
            <a:avLst/>
          </a:prstGeom>
          <a:noFill/>
        </p:spPr>
        <p:txBody>
          <a:bodyPr wrap="square" rtlCol="0">
            <a:spAutoFit/>
          </a:bodyPr>
          <a:lstStyle/>
          <a:p>
            <a:r>
              <a:rPr lang="en-US" sz="1765">
                <a:latin typeface="Times New Roman" panose="02020603050405020304" pitchFamily="18" charset="0"/>
                <a:cs typeface="Times New Roman" panose="02020603050405020304" pitchFamily="18" charset="0"/>
              </a:rPr>
              <a:t>Feature Extractor</a:t>
            </a:r>
          </a:p>
        </p:txBody>
      </p:sp>
      <p:pic>
        <p:nvPicPr>
          <p:cNvPr id="41" name="Picture 40">
            <a:extLst>
              <a:ext uri="{FF2B5EF4-FFF2-40B4-BE49-F238E27FC236}">
                <a16:creationId xmlns:a16="http://schemas.microsoft.com/office/drawing/2014/main" id="{5BE8EB73-C59F-48A9-83EA-B77580FDF411}"/>
              </a:ext>
            </a:extLst>
          </p:cNvPr>
          <p:cNvPicPr>
            <a:picLocks noChangeAspect="1"/>
          </p:cNvPicPr>
          <p:nvPr/>
        </p:nvPicPr>
        <p:blipFill>
          <a:blip r:embed="rId4"/>
          <a:stretch>
            <a:fillRect/>
          </a:stretch>
        </p:blipFill>
        <p:spPr>
          <a:xfrm>
            <a:off x="3329819" y="5189387"/>
            <a:ext cx="2608528" cy="1258167"/>
          </a:xfrm>
          <a:prstGeom prst="rect">
            <a:avLst/>
          </a:prstGeom>
        </p:spPr>
      </p:pic>
      <p:cxnSp>
        <p:nvCxnSpPr>
          <p:cNvPr id="42" name="Straight Arrow Connector 41">
            <a:extLst>
              <a:ext uri="{FF2B5EF4-FFF2-40B4-BE49-F238E27FC236}">
                <a16:creationId xmlns:a16="http://schemas.microsoft.com/office/drawing/2014/main" id="{8E5B9F92-D67B-4C32-8498-25CA680BD71C}"/>
              </a:ext>
            </a:extLst>
          </p:cNvPr>
          <p:cNvCxnSpPr>
            <a:cxnSpLocks/>
            <a:stCxn id="41" idx="3"/>
          </p:cNvCxnSpPr>
          <p:nvPr/>
        </p:nvCxnSpPr>
        <p:spPr>
          <a:xfrm flipV="1">
            <a:off x="5938347" y="5808898"/>
            <a:ext cx="1024054" cy="957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4011017D-9A87-4E64-BEDB-5F54DB9D45D0}"/>
              </a:ext>
            </a:extLst>
          </p:cNvPr>
          <p:cNvCxnSpPr>
            <a:cxnSpLocks/>
          </p:cNvCxnSpPr>
          <p:nvPr/>
        </p:nvCxnSpPr>
        <p:spPr>
          <a:xfrm>
            <a:off x="8818338" y="5804318"/>
            <a:ext cx="107649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1EA46E6C-C3B3-4C51-A0A1-417D68F9264C}"/>
              </a:ext>
            </a:extLst>
          </p:cNvPr>
          <p:cNvCxnSpPr>
            <a:cxnSpLocks/>
          </p:cNvCxnSpPr>
          <p:nvPr/>
        </p:nvCxnSpPr>
        <p:spPr>
          <a:xfrm flipV="1">
            <a:off x="1785363" y="2468859"/>
            <a:ext cx="276725" cy="1"/>
          </a:xfrm>
          <a:prstGeom prst="straightConnector1">
            <a:avLst/>
          </a:prstGeom>
          <a:ln w="1905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45" name="Freeform: Shape 44">
            <a:extLst>
              <a:ext uri="{FF2B5EF4-FFF2-40B4-BE49-F238E27FC236}">
                <a16:creationId xmlns:a16="http://schemas.microsoft.com/office/drawing/2014/main" id="{574987BC-B034-473C-9400-FFE815DDB45A}"/>
              </a:ext>
            </a:extLst>
          </p:cNvPr>
          <p:cNvSpPr/>
          <p:nvPr/>
        </p:nvSpPr>
        <p:spPr>
          <a:xfrm>
            <a:off x="2648049" y="2474195"/>
            <a:ext cx="8628704" cy="3334703"/>
          </a:xfrm>
          <a:custGeom>
            <a:avLst/>
            <a:gdLst>
              <a:gd name="connsiteX0" fmla="*/ 8039083 w 8801728"/>
              <a:gd name="connsiteY0" fmla="*/ 0 h 3401571"/>
              <a:gd name="connsiteX1" fmla="*/ 8248633 w 8801728"/>
              <a:gd name="connsiteY1" fmla="*/ 1238250 h 3401571"/>
              <a:gd name="connsiteX2" fmla="*/ 1828783 w 8801728"/>
              <a:gd name="connsiteY2" fmla="*/ 923925 h 3401571"/>
              <a:gd name="connsiteX3" fmla="*/ 28558 w 8801728"/>
              <a:gd name="connsiteY3" fmla="*/ 3028950 h 3401571"/>
              <a:gd name="connsiteX4" fmla="*/ 676258 w 8801728"/>
              <a:gd name="connsiteY4" fmla="*/ 3400425 h 3401571"/>
              <a:gd name="connsiteX5" fmla="*/ 676258 w 8801728"/>
              <a:gd name="connsiteY5" fmla="*/ 3400425 h 340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01728" h="3401571">
                <a:moveTo>
                  <a:pt x="8039083" y="0"/>
                </a:moveTo>
                <a:cubicBezTo>
                  <a:pt x="8661383" y="542131"/>
                  <a:pt x="9283683" y="1084263"/>
                  <a:pt x="8248633" y="1238250"/>
                </a:cubicBezTo>
                <a:cubicBezTo>
                  <a:pt x="7213583" y="1392237"/>
                  <a:pt x="3198795" y="625475"/>
                  <a:pt x="1828783" y="923925"/>
                </a:cubicBezTo>
                <a:cubicBezTo>
                  <a:pt x="458771" y="1222375"/>
                  <a:pt x="220645" y="2616200"/>
                  <a:pt x="28558" y="3028950"/>
                </a:cubicBezTo>
                <a:cubicBezTo>
                  <a:pt x="-163529" y="3441700"/>
                  <a:pt x="676258" y="3400425"/>
                  <a:pt x="676258" y="3400425"/>
                </a:cubicBezTo>
                <a:lnTo>
                  <a:pt x="676258" y="3400425"/>
                </a:lnTo>
              </a:path>
            </a:pathLst>
          </a:custGeom>
          <a:noFill/>
          <a:ln w="12700">
            <a:solidFill>
              <a:schemeClr val="tx1"/>
            </a:solidFill>
            <a:tailEnd type="stealth" w="lg"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6" name="Freeform: Shape 45">
            <a:extLst>
              <a:ext uri="{FF2B5EF4-FFF2-40B4-BE49-F238E27FC236}">
                <a16:creationId xmlns:a16="http://schemas.microsoft.com/office/drawing/2014/main" id="{4DB8309A-8C7A-40DE-ADE9-D2A86AAC284F}"/>
              </a:ext>
            </a:extLst>
          </p:cNvPr>
          <p:cNvSpPr/>
          <p:nvPr/>
        </p:nvSpPr>
        <p:spPr>
          <a:xfrm>
            <a:off x="10566451" y="2268764"/>
            <a:ext cx="354835" cy="317484"/>
          </a:xfrm>
          <a:custGeom>
            <a:avLst/>
            <a:gdLst>
              <a:gd name="connsiteX0" fmla="*/ 361950 w 361950"/>
              <a:gd name="connsiteY0" fmla="*/ 0 h 323850"/>
              <a:gd name="connsiteX1" fmla="*/ 314325 w 361950"/>
              <a:gd name="connsiteY1" fmla="*/ 47625 h 323850"/>
              <a:gd name="connsiteX2" fmla="*/ 285750 w 361950"/>
              <a:gd name="connsiteY2" fmla="*/ 66675 h 323850"/>
              <a:gd name="connsiteX3" fmla="*/ 266700 w 361950"/>
              <a:gd name="connsiteY3" fmla="*/ 95250 h 323850"/>
              <a:gd name="connsiteX4" fmla="*/ 209550 w 361950"/>
              <a:gd name="connsiteY4" fmla="*/ 133350 h 323850"/>
              <a:gd name="connsiteX5" fmla="*/ 133350 w 361950"/>
              <a:gd name="connsiteY5" fmla="*/ 200025 h 323850"/>
              <a:gd name="connsiteX6" fmla="*/ 104775 w 361950"/>
              <a:gd name="connsiteY6" fmla="*/ 228600 h 323850"/>
              <a:gd name="connsiteX7" fmla="*/ 76200 w 361950"/>
              <a:gd name="connsiteY7" fmla="*/ 247650 h 323850"/>
              <a:gd name="connsiteX8" fmla="*/ 38100 w 361950"/>
              <a:gd name="connsiteY8" fmla="*/ 285750 h 323850"/>
              <a:gd name="connsiteX9" fmla="*/ 0 w 361950"/>
              <a:gd name="connsiteY9" fmla="*/ 323850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950" h="323850">
                <a:moveTo>
                  <a:pt x="361950" y="0"/>
                </a:moveTo>
                <a:cubicBezTo>
                  <a:pt x="346075" y="15875"/>
                  <a:pt x="331221" y="32841"/>
                  <a:pt x="314325" y="47625"/>
                </a:cubicBezTo>
                <a:cubicBezTo>
                  <a:pt x="305710" y="55163"/>
                  <a:pt x="293845" y="58580"/>
                  <a:pt x="285750" y="66675"/>
                </a:cubicBezTo>
                <a:cubicBezTo>
                  <a:pt x="277655" y="74770"/>
                  <a:pt x="275315" y="87712"/>
                  <a:pt x="266700" y="95250"/>
                </a:cubicBezTo>
                <a:cubicBezTo>
                  <a:pt x="249470" y="110327"/>
                  <a:pt x="225739" y="117161"/>
                  <a:pt x="209550" y="133350"/>
                </a:cubicBezTo>
                <a:cubicBezTo>
                  <a:pt x="115704" y="227196"/>
                  <a:pt x="225170" y="121322"/>
                  <a:pt x="133350" y="200025"/>
                </a:cubicBezTo>
                <a:cubicBezTo>
                  <a:pt x="123123" y="208791"/>
                  <a:pt x="115123" y="219976"/>
                  <a:pt x="104775" y="228600"/>
                </a:cubicBezTo>
                <a:cubicBezTo>
                  <a:pt x="95981" y="235929"/>
                  <a:pt x="84892" y="240200"/>
                  <a:pt x="76200" y="247650"/>
                </a:cubicBezTo>
                <a:cubicBezTo>
                  <a:pt x="62563" y="259339"/>
                  <a:pt x="51737" y="274061"/>
                  <a:pt x="38100" y="285750"/>
                </a:cubicBezTo>
                <a:cubicBezTo>
                  <a:pt x="-2129" y="320232"/>
                  <a:pt x="18209" y="287433"/>
                  <a:pt x="0" y="323850"/>
                </a:cubicBez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7" name="Freeform: Shape 46">
            <a:extLst>
              <a:ext uri="{FF2B5EF4-FFF2-40B4-BE49-F238E27FC236}">
                <a16:creationId xmlns:a16="http://schemas.microsoft.com/office/drawing/2014/main" id="{FAD1CC3D-87C4-45FA-B597-B1DB95D6A410}"/>
              </a:ext>
            </a:extLst>
          </p:cNvPr>
          <p:cNvSpPr/>
          <p:nvPr/>
        </p:nvSpPr>
        <p:spPr>
          <a:xfrm>
            <a:off x="10641153" y="2315453"/>
            <a:ext cx="289471" cy="270795"/>
          </a:xfrm>
          <a:custGeom>
            <a:avLst/>
            <a:gdLst>
              <a:gd name="connsiteX0" fmla="*/ 0 w 295275"/>
              <a:gd name="connsiteY0" fmla="*/ 0 h 276225"/>
              <a:gd name="connsiteX1" fmla="*/ 57150 w 295275"/>
              <a:gd name="connsiteY1" fmla="*/ 104775 h 276225"/>
              <a:gd name="connsiteX2" fmla="*/ 76200 w 295275"/>
              <a:gd name="connsiteY2" fmla="*/ 133350 h 276225"/>
              <a:gd name="connsiteX3" fmla="*/ 104775 w 295275"/>
              <a:gd name="connsiteY3" fmla="*/ 152400 h 276225"/>
              <a:gd name="connsiteX4" fmla="*/ 152400 w 295275"/>
              <a:gd name="connsiteY4" fmla="*/ 200025 h 276225"/>
              <a:gd name="connsiteX5" fmla="*/ 209550 w 295275"/>
              <a:gd name="connsiteY5" fmla="*/ 219075 h 276225"/>
              <a:gd name="connsiteX6" fmla="*/ 266700 w 295275"/>
              <a:gd name="connsiteY6" fmla="*/ 257175 h 276225"/>
              <a:gd name="connsiteX7" fmla="*/ 295275 w 295275"/>
              <a:gd name="connsiteY7" fmla="*/ 276225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5275" h="276225">
                <a:moveTo>
                  <a:pt x="0" y="0"/>
                </a:moveTo>
                <a:cubicBezTo>
                  <a:pt x="19050" y="34925"/>
                  <a:pt x="37412" y="70234"/>
                  <a:pt x="57150" y="104775"/>
                </a:cubicBezTo>
                <a:cubicBezTo>
                  <a:pt x="62830" y="114714"/>
                  <a:pt x="68105" y="125255"/>
                  <a:pt x="76200" y="133350"/>
                </a:cubicBezTo>
                <a:cubicBezTo>
                  <a:pt x="84295" y="141445"/>
                  <a:pt x="95250" y="146050"/>
                  <a:pt x="104775" y="152400"/>
                </a:cubicBezTo>
                <a:cubicBezTo>
                  <a:pt x="122154" y="178468"/>
                  <a:pt x="122321" y="186657"/>
                  <a:pt x="152400" y="200025"/>
                </a:cubicBezTo>
                <a:cubicBezTo>
                  <a:pt x="170750" y="208180"/>
                  <a:pt x="192842" y="207936"/>
                  <a:pt x="209550" y="219075"/>
                </a:cubicBezTo>
                <a:lnTo>
                  <a:pt x="266700" y="257175"/>
                </a:lnTo>
                <a:lnTo>
                  <a:pt x="295275" y="276225"/>
                </a:lnTo>
              </a:path>
            </a:pathLst>
          </a:cu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65"/>
          </a:p>
        </p:txBody>
      </p:sp>
      <p:sp>
        <p:nvSpPr>
          <p:cNvPr id="49" name="TextBox 48">
            <a:extLst>
              <a:ext uri="{FF2B5EF4-FFF2-40B4-BE49-F238E27FC236}">
                <a16:creationId xmlns:a16="http://schemas.microsoft.com/office/drawing/2014/main" id="{BBD2AD6B-0B3A-4A8F-B4C6-551223145D51}"/>
              </a:ext>
            </a:extLst>
          </p:cNvPr>
          <p:cNvSpPr txBox="1"/>
          <p:nvPr/>
        </p:nvSpPr>
        <p:spPr>
          <a:xfrm>
            <a:off x="7028479" y="5496872"/>
            <a:ext cx="1855937" cy="905179"/>
          </a:xfrm>
          <a:prstGeom prst="rect">
            <a:avLst/>
          </a:prstGeom>
          <a:noFill/>
        </p:spPr>
        <p:txBody>
          <a:bodyPr wrap="square" rtlCol="0">
            <a:spAutoFit/>
          </a:bodyPr>
          <a:lstStyle/>
          <a:p>
            <a:pPr algn="ctr"/>
            <a:r>
              <a:rPr lang="en-US" sz="1765">
                <a:latin typeface="Times New Roman" panose="02020603050405020304" pitchFamily="18" charset="0"/>
                <a:cs typeface="Times New Roman" panose="02020603050405020304" pitchFamily="18" charset="0"/>
              </a:rPr>
              <a:t>Fully connected Neural Network Model</a:t>
            </a:r>
          </a:p>
        </p:txBody>
      </p:sp>
      <p:sp>
        <p:nvSpPr>
          <p:cNvPr id="50" name="TextBox 49">
            <a:extLst>
              <a:ext uri="{FF2B5EF4-FFF2-40B4-BE49-F238E27FC236}">
                <a16:creationId xmlns:a16="http://schemas.microsoft.com/office/drawing/2014/main" id="{F5FBD0C6-B93A-4196-B291-2AC6E537468F}"/>
              </a:ext>
            </a:extLst>
          </p:cNvPr>
          <p:cNvSpPr txBox="1"/>
          <p:nvPr/>
        </p:nvSpPr>
        <p:spPr>
          <a:xfrm>
            <a:off x="9974549" y="5605568"/>
            <a:ext cx="1538640" cy="362072"/>
          </a:xfrm>
          <a:prstGeom prst="rect">
            <a:avLst/>
          </a:prstGeom>
          <a:noFill/>
        </p:spPr>
        <p:txBody>
          <a:bodyPr wrap="square" rtlCol="0">
            <a:spAutoFit/>
          </a:bodyPr>
          <a:lstStyle/>
          <a:p>
            <a:r>
              <a:rPr lang="en-US" sz="1765">
                <a:latin typeface="Times New Roman" panose="02020603050405020304" pitchFamily="18" charset="0"/>
                <a:cs typeface="Times New Roman" panose="02020603050405020304" pitchFamily="18" charset="0"/>
              </a:rPr>
              <a:t>Image Score</a:t>
            </a:r>
          </a:p>
        </p:txBody>
      </p:sp>
      <p:pic>
        <p:nvPicPr>
          <p:cNvPr id="51" name="Picture 50">
            <a:extLst>
              <a:ext uri="{FF2B5EF4-FFF2-40B4-BE49-F238E27FC236}">
                <a16:creationId xmlns:a16="http://schemas.microsoft.com/office/drawing/2014/main" id="{93348EA0-0E1C-49C4-B81E-996DD612CE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750" y="1834611"/>
            <a:ext cx="1185790" cy="1185790"/>
          </a:xfrm>
          <a:prstGeom prst="rect">
            <a:avLst/>
          </a:prstGeom>
        </p:spPr>
      </p:pic>
      <p:sp>
        <p:nvSpPr>
          <p:cNvPr id="4" name="Rectangle: Single Corner Rounded 3">
            <a:extLst>
              <a:ext uri="{FF2B5EF4-FFF2-40B4-BE49-F238E27FC236}">
                <a16:creationId xmlns:a16="http://schemas.microsoft.com/office/drawing/2014/main" id="{5A90915E-BB83-4931-8803-4387CBF9A1B0}"/>
              </a:ext>
            </a:extLst>
          </p:cNvPr>
          <p:cNvSpPr/>
          <p:nvPr/>
        </p:nvSpPr>
        <p:spPr bwMode="auto">
          <a:xfrm>
            <a:off x="663551" y="2170051"/>
            <a:ext cx="1105557" cy="298808"/>
          </a:xfrm>
          <a:prstGeom prst="round1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0" name="Rectangle 19">
            <a:extLst>
              <a:ext uri="{FF2B5EF4-FFF2-40B4-BE49-F238E27FC236}">
                <a16:creationId xmlns:a16="http://schemas.microsoft.com/office/drawing/2014/main" id="{08EDA88D-2A1F-4384-988F-3EA8F95BA8EB}"/>
              </a:ext>
            </a:extLst>
          </p:cNvPr>
          <p:cNvSpPr/>
          <p:nvPr/>
        </p:nvSpPr>
        <p:spPr bwMode="auto">
          <a:xfrm flipV="1">
            <a:off x="0" y="6709"/>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21" name="Title 2">
            <a:extLst>
              <a:ext uri="{FF2B5EF4-FFF2-40B4-BE49-F238E27FC236}">
                <a16:creationId xmlns:a16="http://schemas.microsoft.com/office/drawing/2014/main" id="{A8F937E2-67C3-4AC9-A28C-3DFD606D372A}"/>
              </a:ext>
            </a:extLst>
          </p:cNvPr>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a:solidFill>
                  <a:schemeClr val="bg1"/>
                </a:solidFill>
              </a:rPr>
              <a:t>Transfer Learning</a:t>
            </a:r>
          </a:p>
        </p:txBody>
      </p:sp>
    </p:spTree>
    <p:extLst>
      <p:ext uri="{BB962C8B-B14F-4D97-AF65-F5344CB8AC3E}">
        <p14:creationId xmlns:p14="http://schemas.microsoft.com/office/powerpoint/2010/main" val="235124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Image result for azure kubernetes service icon">
            <a:extLst>
              <a:ext uri="{FF2B5EF4-FFF2-40B4-BE49-F238E27FC236}">
                <a16:creationId xmlns:a16="http://schemas.microsoft.com/office/drawing/2014/main" id="{953BA17C-3B9D-4BA8-B7E0-72E08E1B9B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5032" y="3299250"/>
            <a:ext cx="1790956" cy="11939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099A8BA-E265-4EF5-B0BB-ED567E774F24}"/>
              </a:ext>
            </a:extLst>
          </p:cNvPr>
          <p:cNvPicPr>
            <a:picLocks noChangeAspect="1"/>
          </p:cNvPicPr>
          <p:nvPr/>
        </p:nvPicPr>
        <p:blipFill>
          <a:blip r:embed="rId5"/>
          <a:stretch>
            <a:fillRect/>
          </a:stretch>
        </p:blipFill>
        <p:spPr>
          <a:xfrm>
            <a:off x="1739538" y="3005854"/>
            <a:ext cx="1049241" cy="1916382"/>
          </a:xfrm>
          <a:prstGeom prst="rect">
            <a:avLst/>
          </a:prstGeom>
        </p:spPr>
      </p:pic>
      <p:pic>
        <p:nvPicPr>
          <p:cNvPr id="16" name="Picture 15">
            <a:extLst>
              <a:ext uri="{FF2B5EF4-FFF2-40B4-BE49-F238E27FC236}">
                <a16:creationId xmlns:a16="http://schemas.microsoft.com/office/drawing/2014/main" id="{F41A3113-6F61-41C3-B9DB-08670D413D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29498" y="3566829"/>
            <a:ext cx="668693" cy="762311"/>
          </a:xfrm>
          <a:prstGeom prst="rect">
            <a:avLst/>
          </a:prstGeom>
        </p:spPr>
      </p:pic>
      <p:cxnSp>
        <p:nvCxnSpPr>
          <p:cNvPr id="6" name="Straight Arrow Connector 5">
            <a:extLst>
              <a:ext uri="{FF2B5EF4-FFF2-40B4-BE49-F238E27FC236}">
                <a16:creationId xmlns:a16="http://schemas.microsoft.com/office/drawing/2014/main" id="{0E7AAC28-DDE1-4085-9C6F-D4718038AB6A}"/>
              </a:ext>
            </a:extLst>
          </p:cNvPr>
          <p:cNvCxnSpPr/>
          <p:nvPr/>
        </p:nvCxnSpPr>
        <p:spPr>
          <a:xfrm>
            <a:off x="2836176" y="3999856"/>
            <a:ext cx="1698857" cy="0"/>
          </a:xfrm>
          <a:prstGeom prst="straightConnector1">
            <a:avLst/>
          </a:prstGeom>
          <a:ln w="476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7E546AB8-DF26-4E0F-9026-0BBD66F657D4}"/>
              </a:ext>
            </a:extLst>
          </p:cNvPr>
          <p:cNvPicPr>
            <a:picLocks noChangeAspect="1"/>
          </p:cNvPicPr>
          <p:nvPr/>
        </p:nvPicPr>
        <p:blipFill>
          <a:blip r:embed="rId7"/>
          <a:stretch>
            <a:fillRect/>
          </a:stretch>
        </p:blipFill>
        <p:spPr>
          <a:xfrm>
            <a:off x="7767704" y="1672375"/>
            <a:ext cx="1104744" cy="1599973"/>
          </a:xfrm>
          <a:prstGeom prst="rect">
            <a:avLst/>
          </a:prstGeom>
        </p:spPr>
      </p:pic>
      <p:pic>
        <p:nvPicPr>
          <p:cNvPr id="21" name="Picture 20">
            <a:extLst>
              <a:ext uri="{FF2B5EF4-FFF2-40B4-BE49-F238E27FC236}">
                <a16:creationId xmlns:a16="http://schemas.microsoft.com/office/drawing/2014/main" id="{1100FB7F-78DB-4B5E-9C7A-B81910B64A0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46403" y="3185673"/>
            <a:ext cx="668693" cy="762311"/>
          </a:xfrm>
          <a:prstGeom prst="rect">
            <a:avLst/>
          </a:prstGeom>
        </p:spPr>
      </p:pic>
      <p:pic>
        <p:nvPicPr>
          <p:cNvPr id="22" name="Picture 21">
            <a:extLst>
              <a:ext uri="{FF2B5EF4-FFF2-40B4-BE49-F238E27FC236}">
                <a16:creationId xmlns:a16="http://schemas.microsoft.com/office/drawing/2014/main" id="{0DA3AE70-1E39-466B-B95F-D59185E17E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02077" y="3185672"/>
            <a:ext cx="668693" cy="762311"/>
          </a:xfrm>
          <a:prstGeom prst="rect">
            <a:avLst/>
          </a:prstGeom>
        </p:spPr>
      </p:pic>
      <p:pic>
        <p:nvPicPr>
          <p:cNvPr id="9" name="Picture 8">
            <a:extLst>
              <a:ext uri="{FF2B5EF4-FFF2-40B4-BE49-F238E27FC236}">
                <a16:creationId xmlns:a16="http://schemas.microsoft.com/office/drawing/2014/main" id="{2C1F46AA-DC51-49FE-8846-F5C03C7B3C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18476" y="5107547"/>
            <a:ext cx="2857094" cy="1333311"/>
          </a:xfrm>
          <a:prstGeom prst="rect">
            <a:avLst/>
          </a:prstGeom>
        </p:spPr>
      </p:pic>
      <p:cxnSp>
        <p:nvCxnSpPr>
          <p:cNvPr id="25" name="Straight Arrow Connector 24">
            <a:extLst>
              <a:ext uri="{FF2B5EF4-FFF2-40B4-BE49-F238E27FC236}">
                <a16:creationId xmlns:a16="http://schemas.microsoft.com/office/drawing/2014/main" id="{D119D6A0-5738-4CB5-AA69-6ED7DECC4470}"/>
              </a:ext>
            </a:extLst>
          </p:cNvPr>
          <p:cNvCxnSpPr>
            <a:cxnSpLocks/>
          </p:cNvCxnSpPr>
          <p:nvPr/>
        </p:nvCxnSpPr>
        <p:spPr>
          <a:xfrm flipV="1">
            <a:off x="6325988" y="2623285"/>
            <a:ext cx="1533996" cy="711962"/>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339D698-AFBC-400B-8242-1DFE09BB6BF6}"/>
              </a:ext>
            </a:extLst>
          </p:cNvPr>
          <p:cNvCxnSpPr>
            <a:cxnSpLocks/>
          </p:cNvCxnSpPr>
          <p:nvPr/>
        </p:nvCxnSpPr>
        <p:spPr>
          <a:xfrm>
            <a:off x="6168819" y="4493221"/>
            <a:ext cx="1691165" cy="999926"/>
          </a:xfrm>
          <a:prstGeom prst="straightConnector1">
            <a:avLst/>
          </a:prstGeom>
          <a:ln w="4762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D7E40832-353D-4646-933A-5EB124ED9012}"/>
              </a:ext>
            </a:extLst>
          </p:cNvPr>
          <p:cNvPicPr>
            <a:picLocks noChangeAspect="1"/>
          </p:cNvPicPr>
          <p:nvPr/>
        </p:nvPicPr>
        <p:blipFill>
          <a:blip r:embed="rId9"/>
          <a:stretch>
            <a:fillRect/>
          </a:stretch>
        </p:blipFill>
        <p:spPr>
          <a:xfrm rot="1472265">
            <a:off x="4910149" y="3883868"/>
            <a:ext cx="1042276" cy="160351"/>
          </a:xfrm>
          <a:prstGeom prst="rect">
            <a:avLst/>
          </a:prstGeom>
        </p:spPr>
      </p:pic>
      <p:pic>
        <p:nvPicPr>
          <p:cNvPr id="14" name="Picture 13">
            <a:extLst>
              <a:ext uri="{FF2B5EF4-FFF2-40B4-BE49-F238E27FC236}">
                <a16:creationId xmlns:a16="http://schemas.microsoft.com/office/drawing/2014/main" id="{40AAAC8C-0E5A-42F5-A29C-DED7C5ADC53B}"/>
              </a:ext>
            </a:extLst>
          </p:cNvPr>
          <p:cNvPicPr>
            <a:picLocks noChangeAspect="1"/>
          </p:cNvPicPr>
          <p:nvPr/>
        </p:nvPicPr>
        <p:blipFill>
          <a:blip r:embed="rId10"/>
          <a:stretch>
            <a:fillRect/>
          </a:stretch>
        </p:blipFill>
        <p:spPr>
          <a:xfrm>
            <a:off x="4750455" y="5148404"/>
            <a:ext cx="1123791" cy="1523784"/>
          </a:xfrm>
          <a:prstGeom prst="rect">
            <a:avLst/>
          </a:prstGeom>
        </p:spPr>
      </p:pic>
      <p:cxnSp>
        <p:nvCxnSpPr>
          <p:cNvPr id="38" name="Straight Arrow Connector 37">
            <a:extLst>
              <a:ext uri="{FF2B5EF4-FFF2-40B4-BE49-F238E27FC236}">
                <a16:creationId xmlns:a16="http://schemas.microsoft.com/office/drawing/2014/main" id="{64F07860-DED9-4FC6-9021-8428FED02629}"/>
              </a:ext>
            </a:extLst>
          </p:cNvPr>
          <p:cNvCxnSpPr>
            <a:cxnSpLocks/>
          </p:cNvCxnSpPr>
          <p:nvPr/>
        </p:nvCxnSpPr>
        <p:spPr>
          <a:xfrm>
            <a:off x="2696767" y="4846043"/>
            <a:ext cx="2013339" cy="854293"/>
          </a:xfrm>
          <a:prstGeom prst="straightConnector1">
            <a:avLst/>
          </a:prstGeom>
          <a:ln w="476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C2E3817-9E48-48B0-857A-F47246BAFEF3}"/>
              </a:ext>
            </a:extLst>
          </p:cNvPr>
          <p:cNvCxnSpPr/>
          <p:nvPr/>
        </p:nvCxnSpPr>
        <p:spPr>
          <a:xfrm>
            <a:off x="6068847" y="5993744"/>
            <a:ext cx="1698857" cy="0"/>
          </a:xfrm>
          <a:prstGeom prst="straightConnector1">
            <a:avLst/>
          </a:prstGeom>
          <a:ln w="47625">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EC5172B4-D203-4C8D-BF29-DA98B6FE96DB}"/>
              </a:ext>
            </a:extLst>
          </p:cNvPr>
          <p:cNvPicPr>
            <a:picLocks noChangeAspect="1"/>
          </p:cNvPicPr>
          <p:nvPr/>
        </p:nvPicPr>
        <p:blipFill>
          <a:blip r:embed="rId11"/>
          <a:stretch>
            <a:fillRect/>
          </a:stretch>
        </p:blipFill>
        <p:spPr>
          <a:xfrm>
            <a:off x="7415632" y="6148330"/>
            <a:ext cx="904444" cy="261726"/>
          </a:xfrm>
          <a:prstGeom prst="rect">
            <a:avLst/>
          </a:prstGeom>
        </p:spPr>
      </p:pic>
      <p:pic>
        <p:nvPicPr>
          <p:cNvPr id="42" name="Picture 41">
            <a:extLst>
              <a:ext uri="{FF2B5EF4-FFF2-40B4-BE49-F238E27FC236}">
                <a16:creationId xmlns:a16="http://schemas.microsoft.com/office/drawing/2014/main" id="{84305C9E-8A81-4EE9-A91A-2F4D12754B4D}"/>
              </a:ext>
            </a:extLst>
          </p:cNvPr>
          <p:cNvPicPr>
            <a:picLocks noChangeAspect="1"/>
          </p:cNvPicPr>
          <p:nvPr/>
        </p:nvPicPr>
        <p:blipFill>
          <a:blip r:embed="rId9"/>
          <a:stretch>
            <a:fillRect/>
          </a:stretch>
        </p:blipFill>
        <p:spPr>
          <a:xfrm>
            <a:off x="4710104" y="4093052"/>
            <a:ext cx="1042276" cy="160351"/>
          </a:xfrm>
          <a:prstGeom prst="rect">
            <a:avLst/>
          </a:prstGeom>
        </p:spPr>
      </p:pic>
      <p:sp>
        <p:nvSpPr>
          <p:cNvPr id="10" name="Rectangle 9">
            <a:extLst>
              <a:ext uri="{FF2B5EF4-FFF2-40B4-BE49-F238E27FC236}">
                <a16:creationId xmlns:a16="http://schemas.microsoft.com/office/drawing/2014/main" id="{D8C4A85C-DDEE-463A-A037-45E54A1968C3}"/>
              </a:ext>
            </a:extLst>
          </p:cNvPr>
          <p:cNvSpPr/>
          <p:nvPr/>
        </p:nvSpPr>
        <p:spPr>
          <a:xfrm>
            <a:off x="5977196" y="4233811"/>
            <a:ext cx="240772" cy="363946"/>
          </a:xfrm>
          <a:prstGeom prst="rect">
            <a:avLst/>
          </a:prstGeom>
        </p:spPr>
        <p:txBody>
          <a:bodyPr wrap="none">
            <a:spAutoFit/>
          </a:bodyPr>
          <a:lstStyle/>
          <a:p>
            <a:r>
              <a:rPr lang="en-US" sz="1765">
                <a:solidFill>
                  <a:srgbClr val="000000"/>
                </a:solidFill>
                <a:latin typeface="Times New Roman" panose="02020603050405020304" pitchFamily="18" charset="0"/>
              </a:rPr>
              <a:t> </a:t>
            </a:r>
            <a:endParaRPr lang="en-US" sz="1765"/>
          </a:p>
        </p:txBody>
      </p:sp>
      <p:sp>
        <p:nvSpPr>
          <p:cNvPr id="11" name="Rectangle 10">
            <a:extLst>
              <a:ext uri="{FF2B5EF4-FFF2-40B4-BE49-F238E27FC236}">
                <a16:creationId xmlns:a16="http://schemas.microsoft.com/office/drawing/2014/main" id="{61A82802-8053-4229-BD5E-2C1F6793D8D7}"/>
              </a:ext>
            </a:extLst>
          </p:cNvPr>
          <p:cNvSpPr/>
          <p:nvPr/>
        </p:nvSpPr>
        <p:spPr>
          <a:xfrm>
            <a:off x="5977196" y="4233811"/>
            <a:ext cx="240772" cy="363946"/>
          </a:xfrm>
          <a:prstGeom prst="rect">
            <a:avLst/>
          </a:prstGeom>
        </p:spPr>
        <p:txBody>
          <a:bodyPr wrap="none">
            <a:spAutoFit/>
          </a:bodyPr>
          <a:lstStyle/>
          <a:p>
            <a:r>
              <a:rPr lang="en-US" sz="1765">
                <a:solidFill>
                  <a:srgbClr val="000000"/>
                </a:solidFill>
                <a:latin typeface="Times New Roman" panose="02020603050405020304" pitchFamily="18" charset="0"/>
              </a:rPr>
              <a:t> </a:t>
            </a:r>
            <a:endParaRPr lang="en-US" sz="1765"/>
          </a:p>
        </p:txBody>
      </p:sp>
      <p:sp>
        <p:nvSpPr>
          <p:cNvPr id="23" name="Rectangle 22">
            <a:extLst>
              <a:ext uri="{FF2B5EF4-FFF2-40B4-BE49-F238E27FC236}">
                <a16:creationId xmlns:a16="http://schemas.microsoft.com/office/drawing/2014/main" id="{868601B2-2E37-47C2-8E24-D412979D2EC6}"/>
              </a:ext>
            </a:extLst>
          </p:cNvPr>
          <p:cNvSpPr/>
          <p:nvPr/>
        </p:nvSpPr>
        <p:spPr bwMode="auto">
          <a:xfrm flipV="1">
            <a:off x="0" y="6709"/>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24" name="Title 2">
            <a:extLst>
              <a:ext uri="{FF2B5EF4-FFF2-40B4-BE49-F238E27FC236}">
                <a16:creationId xmlns:a16="http://schemas.microsoft.com/office/drawing/2014/main" id="{A964C373-24FB-415C-BCE4-989A9706273A}"/>
              </a:ext>
            </a:extLst>
          </p:cNvPr>
          <p:cNvSpPr txBox="1">
            <a:spLocks/>
          </p:cNvSpPr>
          <p:nvPr/>
        </p:nvSpPr>
        <p:spPr>
          <a:xfrm>
            <a:off x="226555" y="289958"/>
            <a:ext cx="8251063"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a:solidFill>
                  <a:schemeClr val="bg1"/>
                </a:solidFill>
              </a:rPr>
              <a:t>Architecture</a:t>
            </a:r>
          </a:p>
        </p:txBody>
      </p:sp>
    </p:spTree>
    <p:extLst>
      <p:ext uri="{BB962C8B-B14F-4D97-AF65-F5344CB8AC3E}">
        <p14:creationId xmlns:p14="http://schemas.microsoft.com/office/powerpoint/2010/main" val="37660148"/>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4.16667E-6 1.11111E-6 L 0.18034 1.11111E-6 " pathEditMode="relative" rAng="0" ptsTypes="AA">
                                      <p:cBhvr>
                                        <p:cTn id="8" dur="2000" fill="hold"/>
                                        <p:tgtEl>
                                          <p:spTgt spid="21"/>
                                        </p:tgtEl>
                                        <p:attrNameLst>
                                          <p:attrName>ppt_x</p:attrName>
                                          <p:attrName>ppt_y</p:attrName>
                                        </p:attrNameLst>
                                      </p:cBhvr>
                                      <p:rCtr x="9010" y="0"/>
                                    </p:animMotion>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1"/>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63" presetClass="path" presetSubtype="0" decel="50000" fill="hold" nodeType="withEffect">
                                  <p:stCondLst>
                                    <p:cond delay="0"/>
                                  </p:stCondLst>
                                  <p:childTnLst>
                                    <p:animMotion origin="layout" path="M -2.08333E-7 1.11111E-6 L 0.24479 -0.2044 " pathEditMode="relative" rAng="0" ptsTypes="AA">
                                      <p:cBhvr>
                                        <p:cTn id="16" dur="2000" fill="hold"/>
                                        <p:tgtEl>
                                          <p:spTgt spid="22"/>
                                        </p:tgtEl>
                                        <p:attrNameLst>
                                          <p:attrName>ppt_x</p:attrName>
                                          <p:attrName>ppt_y</p:attrName>
                                        </p:attrNameLst>
                                      </p:cBhvr>
                                      <p:rCtr x="12240" y="-10231"/>
                                    </p:animMotion>
                                  </p:childTnLst>
                                </p:cTn>
                              </p:par>
                              <p:par>
                                <p:cTn id="17" presetID="6" presetClass="emph" presetSubtype="0" fill="hold" nodeType="withEffect">
                                  <p:stCondLst>
                                    <p:cond delay="0"/>
                                  </p:stCondLst>
                                  <p:childTnLst>
                                    <p:animScale>
                                      <p:cBhvr>
                                        <p:cTn id="18" dur="2000" fill="hold"/>
                                        <p:tgtEl>
                                          <p:spTgt spid="22"/>
                                        </p:tgtEl>
                                      </p:cBhvr>
                                      <p:by x="50000" y="50000"/>
                                    </p:animScale>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42" presetClass="path" presetSubtype="0" accel="50000" decel="50000" fill="hold" nodeType="withEffect">
                                  <p:stCondLst>
                                    <p:cond delay="0"/>
                                  </p:stCondLst>
                                  <p:childTnLst>
                                    <p:animMotion origin="layout" path="M -2.70833E-6 7.40741E-7 L 0.24336 0.22292 " pathEditMode="relative" rAng="0" ptsTypes="AA">
                                      <p:cBhvr>
                                        <p:cTn id="22" dur="2000" fill="hold"/>
                                        <p:tgtEl>
                                          <p:spTgt spid="37"/>
                                        </p:tgtEl>
                                        <p:attrNameLst>
                                          <p:attrName>ppt_x</p:attrName>
                                          <p:attrName>ppt_y</p:attrName>
                                        </p:attrNameLst>
                                      </p:cBhvr>
                                      <p:rCtr x="12161" y="11134"/>
                                    </p:animMotion>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42" presetClass="path" presetSubtype="0" accel="50000" decel="50000" fill="hold" nodeType="withEffect">
                                  <p:stCondLst>
                                    <p:cond delay="0"/>
                                  </p:stCondLst>
                                  <p:childTnLst>
                                    <p:animMotion origin="layout" path="M 3.54167E-6 -3.33333E-6 L -0.20795 -0.00254 " pathEditMode="relative" rAng="0" ptsTypes="AA">
                                      <p:cBhvr>
                                        <p:cTn id="26" dur="2000" fill="hold"/>
                                        <p:tgtEl>
                                          <p:spTgt spid="42"/>
                                        </p:tgtEl>
                                        <p:attrNameLst>
                                          <p:attrName>ppt_x</p:attrName>
                                          <p:attrName>ppt_y</p:attrName>
                                        </p:attrNameLst>
                                      </p:cBhvr>
                                      <p:rCtr x="-10404" y="-139"/>
                                    </p:animMotion>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2"/>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0" presetClass="path" presetSubtype="0" accel="50000" decel="50000" fill="hold" nodeType="withEffect">
                                  <p:stCondLst>
                                    <p:cond delay="0"/>
                                  </p:stCondLst>
                                  <p:childTnLst>
                                    <p:animMotion origin="layout" path="M -0.00325 0.00278 L -0.2039 0.00162 L -0.43359 -0.175 " pathEditMode="relative" rAng="0" ptsTypes="AAA">
                                      <p:cBhvr>
                                        <p:cTn id="36" dur="3000" fill="hold"/>
                                        <p:tgtEl>
                                          <p:spTgt spid="40"/>
                                        </p:tgtEl>
                                        <p:attrNameLst>
                                          <p:attrName>ppt_x</p:attrName>
                                          <p:attrName>ppt_y</p:attrName>
                                        </p:attrNameLst>
                                      </p:cBhvr>
                                      <p:rCtr x="-21523" y="-88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9BE41D2-F32E-4E38-9A01-06EA35431FA3}"/>
              </a:ext>
            </a:extLst>
          </p:cNvPr>
          <p:cNvSpPr/>
          <p:nvPr/>
        </p:nvSpPr>
        <p:spPr bwMode="auto">
          <a:xfrm flipV="1">
            <a:off x="0" y="0"/>
            <a:ext cx="12192000" cy="1112479"/>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3" name="Title 2">
            <a:extLst>
              <a:ext uri="{FF2B5EF4-FFF2-40B4-BE49-F238E27FC236}">
                <a16:creationId xmlns:a16="http://schemas.microsoft.com/office/drawing/2014/main" id="{42D4D140-0CDC-4D82-AC54-A5E646141C4E}"/>
              </a:ext>
            </a:extLst>
          </p:cNvPr>
          <p:cNvSpPr txBox="1">
            <a:spLocks/>
          </p:cNvSpPr>
          <p:nvPr/>
        </p:nvSpPr>
        <p:spPr>
          <a:xfrm>
            <a:off x="246627" y="142268"/>
            <a:ext cx="11698745" cy="681592"/>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000" b="1">
                <a:solidFill>
                  <a:schemeClr val="bg1"/>
                </a:solidFill>
              </a:rPr>
              <a:t>Example Projects We Coded with External Partners </a:t>
            </a:r>
          </a:p>
        </p:txBody>
      </p:sp>
      <p:pic>
        <p:nvPicPr>
          <p:cNvPr id="4" name="Picture 3">
            <a:extLst>
              <a:ext uri="{FF2B5EF4-FFF2-40B4-BE49-F238E27FC236}">
                <a16:creationId xmlns:a16="http://schemas.microsoft.com/office/drawing/2014/main" id="{189E4BEE-68B4-4D8D-AA70-B988B45C2569}"/>
              </a:ext>
            </a:extLst>
          </p:cNvPr>
          <p:cNvPicPr>
            <a:picLocks noChangeAspect="1"/>
          </p:cNvPicPr>
          <p:nvPr/>
        </p:nvPicPr>
        <p:blipFill rotWithShape="1">
          <a:blip r:embed="rId2"/>
          <a:srcRect t="-16083" b="19583"/>
          <a:stretch/>
        </p:blipFill>
        <p:spPr>
          <a:xfrm>
            <a:off x="1177095" y="787718"/>
            <a:ext cx="2375723" cy="2834640"/>
          </a:xfrm>
          <a:prstGeom prst="rect">
            <a:avLst/>
          </a:prstGeom>
        </p:spPr>
      </p:pic>
      <p:pic>
        <p:nvPicPr>
          <p:cNvPr id="5" name="Picture 4">
            <a:extLst>
              <a:ext uri="{FF2B5EF4-FFF2-40B4-BE49-F238E27FC236}">
                <a16:creationId xmlns:a16="http://schemas.microsoft.com/office/drawing/2014/main" id="{E1AEB768-93D2-4336-8CE2-FA1FFB775F52}"/>
              </a:ext>
            </a:extLst>
          </p:cNvPr>
          <p:cNvPicPr>
            <a:picLocks noChangeAspect="1"/>
          </p:cNvPicPr>
          <p:nvPr/>
        </p:nvPicPr>
        <p:blipFill rotWithShape="1">
          <a:blip r:embed="rId3"/>
          <a:srcRect t="-19195" b="19195"/>
          <a:stretch/>
        </p:blipFill>
        <p:spPr>
          <a:xfrm>
            <a:off x="3545878" y="698179"/>
            <a:ext cx="2236361" cy="2937491"/>
          </a:xfrm>
          <a:prstGeom prst="rect">
            <a:avLst/>
          </a:prstGeom>
        </p:spPr>
      </p:pic>
      <p:pic>
        <p:nvPicPr>
          <p:cNvPr id="6" name="Picture 5">
            <a:extLst>
              <a:ext uri="{FF2B5EF4-FFF2-40B4-BE49-F238E27FC236}">
                <a16:creationId xmlns:a16="http://schemas.microsoft.com/office/drawing/2014/main" id="{32444D46-8542-4559-B523-1B4224AF0AEB}"/>
              </a:ext>
            </a:extLst>
          </p:cNvPr>
          <p:cNvPicPr>
            <a:picLocks noChangeAspect="1"/>
          </p:cNvPicPr>
          <p:nvPr/>
        </p:nvPicPr>
        <p:blipFill rotWithShape="1">
          <a:blip r:embed="rId4"/>
          <a:srcRect t="-12969" b="12969"/>
          <a:stretch/>
        </p:blipFill>
        <p:spPr>
          <a:xfrm>
            <a:off x="5789181" y="902980"/>
            <a:ext cx="2530770" cy="2754611"/>
          </a:xfrm>
          <a:prstGeom prst="rect">
            <a:avLst/>
          </a:prstGeom>
        </p:spPr>
      </p:pic>
      <p:pic>
        <p:nvPicPr>
          <p:cNvPr id="7" name="Picture 6">
            <a:extLst>
              <a:ext uri="{FF2B5EF4-FFF2-40B4-BE49-F238E27FC236}">
                <a16:creationId xmlns:a16="http://schemas.microsoft.com/office/drawing/2014/main" id="{88F84070-626C-4500-89FE-ECDE9EB4838F}"/>
              </a:ext>
            </a:extLst>
          </p:cNvPr>
          <p:cNvPicPr>
            <a:picLocks noChangeAspect="1"/>
          </p:cNvPicPr>
          <p:nvPr/>
        </p:nvPicPr>
        <p:blipFill rotWithShape="1">
          <a:blip r:embed="rId5"/>
          <a:srcRect t="-12969" b="12969"/>
          <a:stretch/>
        </p:blipFill>
        <p:spPr>
          <a:xfrm>
            <a:off x="8333834" y="898209"/>
            <a:ext cx="2672312" cy="2754611"/>
          </a:xfrm>
          <a:prstGeom prst="rect">
            <a:avLst/>
          </a:prstGeom>
        </p:spPr>
      </p:pic>
      <p:pic>
        <p:nvPicPr>
          <p:cNvPr id="8" name="Picture 7">
            <a:extLst>
              <a:ext uri="{FF2B5EF4-FFF2-40B4-BE49-F238E27FC236}">
                <a16:creationId xmlns:a16="http://schemas.microsoft.com/office/drawing/2014/main" id="{BDEBC4E5-4887-4603-8225-8EA79883C0EE}"/>
              </a:ext>
            </a:extLst>
          </p:cNvPr>
          <p:cNvPicPr>
            <a:picLocks noChangeAspect="1"/>
          </p:cNvPicPr>
          <p:nvPr/>
        </p:nvPicPr>
        <p:blipFill rotWithShape="1">
          <a:blip r:embed="rId6"/>
          <a:srcRect t="715" b="12033"/>
          <a:stretch/>
        </p:blipFill>
        <p:spPr>
          <a:xfrm>
            <a:off x="2165559" y="3798590"/>
            <a:ext cx="2375723" cy="2651760"/>
          </a:xfrm>
          <a:prstGeom prst="rect">
            <a:avLst/>
          </a:prstGeom>
        </p:spPr>
      </p:pic>
      <p:pic>
        <p:nvPicPr>
          <p:cNvPr id="9" name="Picture 8">
            <a:extLst>
              <a:ext uri="{FF2B5EF4-FFF2-40B4-BE49-F238E27FC236}">
                <a16:creationId xmlns:a16="http://schemas.microsoft.com/office/drawing/2014/main" id="{C1DC0E29-6B21-45BE-92F9-E78B7E831E1C}"/>
              </a:ext>
            </a:extLst>
          </p:cNvPr>
          <p:cNvPicPr>
            <a:picLocks noChangeAspect="1"/>
          </p:cNvPicPr>
          <p:nvPr/>
        </p:nvPicPr>
        <p:blipFill>
          <a:blip r:embed="rId7"/>
          <a:stretch>
            <a:fillRect/>
          </a:stretch>
        </p:blipFill>
        <p:spPr>
          <a:xfrm>
            <a:off x="4541282" y="3798590"/>
            <a:ext cx="2349553" cy="2651760"/>
          </a:xfrm>
          <a:prstGeom prst="rect">
            <a:avLst/>
          </a:prstGeom>
        </p:spPr>
      </p:pic>
      <p:pic>
        <p:nvPicPr>
          <p:cNvPr id="10" name="Picture 9">
            <a:extLst>
              <a:ext uri="{FF2B5EF4-FFF2-40B4-BE49-F238E27FC236}">
                <a16:creationId xmlns:a16="http://schemas.microsoft.com/office/drawing/2014/main" id="{A464551C-A462-4B1B-8B1F-E3E055EE7ED8}"/>
              </a:ext>
            </a:extLst>
          </p:cNvPr>
          <p:cNvPicPr>
            <a:picLocks noChangeAspect="1"/>
          </p:cNvPicPr>
          <p:nvPr/>
        </p:nvPicPr>
        <p:blipFill>
          <a:blip r:embed="rId8"/>
          <a:stretch>
            <a:fillRect/>
          </a:stretch>
        </p:blipFill>
        <p:spPr>
          <a:xfrm>
            <a:off x="6890836" y="3798591"/>
            <a:ext cx="2858230" cy="2712720"/>
          </a:xfrm>
          <a:prstGeom prst="rect">
            <a:avLst/>
          </a:prstGeom>
        </p:spPr>
      </p:pic>
    </p:spTree>
    <p:extLst>
      <p:ext uri="{BB962C8B-B14F-4D97-AF65-F5344CB8AC3E}">
        <p14:creationId xmlns:p14="http://schemas.microsoft.com/office/powerpoint/2010/main" val="767405710"/>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5029419" y="2586729"/>
            <a:ext cx="1214403" cy="334208"/>
          </a:xfrm>
          <a:prstGeom prst="rect">
            <a:avLst/>
          </a:prstGeom>
        </p:spPr>
        <p:txBody>
          <a:bodyPr wrap="none" lIns="0" tIns="0" rIns="0" bIns="0">
            <a:noAutofit/>
          </a:bodyPr>
          <a:lstStyle/>
          <a:p>
            <a:pPr algn="ctr" defTabSz="914134">
              <a:defRPr/>
            </a:pPr>
            <a:r>
              <a:rPr lang="en-US" altLang="zh-CN" sz="1961" kern="0">
                <a:latin typeface="Segoe UI Light"/>
              </a:rPr>
              <a:t>AI</a:t>
            </a:r>
            <a:endParaRPr lang="en-US" sz="1961" kern="0">
              <a:latin typeface="Segoe UI Light"/>
            </a:endParaRPr>
          </a:p>
        </p:txBody>
      </p:sp>
      <p:grpSp>
        <p:nvGrpSpPr>
          <p:cNvPr id="5" name="Group 4"/>
          <p:cNvGrpSpPr/>
          <p:nvPr/>
        </p:nvGrpSpPr>
        <p:grpSpPr>
          <a:xfrm>
            <a:off x="4653526" y="2133595"/>
            <a:ext cx="462772" cy="763711"/>
            <a:chOff x="6692900" y="2905126"/>
            <a:chExt cx="2097088" cy="3089275"/>
          </a:xfrm>
        </p:grpSpPr>
        <p:sp>
          <p:nvSpPr>
            <p:cNvPr id="6"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5" tIns="45707" rIns="91415" bIns="45707" numCol="1" anchor="t" anchorCtr="0" compatLnSpc="1">
              <a:prstTxWarp prst="textNoShape">
                <a:avLst/>
              </a:prstTxWarp>
            </a:bodyPr>
            <a:lstStyle/>
            <a:p>
              <a:pPr defTabSz="914134">
                <a:defRPr/>
              </a:pPr>
              <a:endParaRPr lang="en-US" kern="0">
                <a:solidFill>
                  <a:srgbClr val="0078D7"/>
                </a:solidFill>
              </a:endParaRPr>
            </a:p>
          </p:txBody>
        </p:sp>
        <p:sp>
          <p:nvSpPr>
            <p:cNvPr id="7" name="Line 8"/>
            <p:cNvSpPr>
              <a:spLocks noChangeShapeType="1"/>
            </p:cNvSpPr>
            <p:nvPr/>
          </p:nvSpPr>
          <p:spPr bwMode="auto">
            <a:xfrm flipH="1" flipV="1">
              <a:off x="7392988" y="4100513"/>
              <a:ext cx="146050" cy="1003300"/>
            </a:xfrm>
            <a:prstGeom prst="line">
              <a:avLst/>
            </a:prstGeom>
            <a:noFill/>
            <a:ln w="28575" cap="flat">
              <a:solidFill>
                <a:srgbClr val="00B0F0"/>
              </a:solidFill>
              <a:prstDash val="solid"/>
              <a:miter lim="800000"/>
              <a:headEnd/>
              <a:tailEnd/>
            </a:ln>
            <a:extLst>
              <a:ext uri="{909E8E84-426E-40DD-AFC4-6F175D3DCCD1}">
                <a14:hiddenFill xmlns:a14="http://schemas.microsoft.com/office/drawing/2010/main">
                  <a:noFill/>
                </a14:hiddenFill>
              </a:ext>
            </a:extLst>
          </p:spPr>
          <p:txBody>
            <a:bodyPr vert="horz" wrap="square" lIns="91415" tIns="45707" rIns="91415" bIns="45707" numCol="1" anchor="t" anchorCtr="0" compatLnSpc="1">
              <a:prstTxWarp prst="textNoShape">
                <a:avLst/>
              </a:prstTxWarp>
            </a:bodyPr>
            <a:lstStyle/>
            <a:p>
              <a:pPr defTabSz="914134">
                <a:defRPr/>
              </a:pPr>
              <a:endParaRPr lang="en-US" kern="0">
                <a:solidFill>
                  <a:srgbClr val="0078D7"/>
                </a:solidFill>
              </a:endParaRPr>
            </a:p>
          </p:txBody>
        </p:sp>
        <p:sp>
          <p:nvSpPr>
            <p:cNvPr id="8" name="Line 9"/>
            <p:cNvSpPr>
              <a:spLocks noChangeShapeType="1"/>
            </p:cNvSpPr>
            <p:nvPr/>
          </p:nvSpPr>
          <p:spPr bwMode="auto">
            <a:xfrm flipV="1">
              <a:off x="7943850" y="4100513"/>
              <a:ext cx="147638" cy="1003300"/>
            </a:xfrm>
            <a:prstGeom prst="line">
              <a:avLst/>
            </a:prstGeom>
            <a:noFill/>
            <a:ln w="28575" cap="flat">
              <a:solidFill>
                <a:srgbClr val="00B0F0"/>
              </a:solidFill>
              <a:prstDash val="solid"/>
              <a:miter lim="800000"/>
              <a:headEnd/>
              <a:tailEnd/>
            </a:ln>
            <a:extLst>
              <a:ext uri="{909E8E84-426E-40DD-AFC4-6F175D3DCCD1}">
                <a14:hiddenFill xmlns:a14="http://schemas.microsoft.com/office/drawing/2010/main">
                  <a:noFill/>
                </a14:hiddenFill>
              </a:ext>
            </a:extLst>
          </p:spPr>
          <p:txBody>
            <a:bodyPr vert="horz" wrap="square" lIns="91415" tIns="45707" rIns="91415" bIns="45707" numCol="1" anchor="t" anchorCtr="0" compatLnSpc="1">
              <a:prstTxWarp prst="textNoShape">
                <a:avLst/>
              </a:prstTxWarp>
            </a:bodyPr>
            <a:lstStyle/>
            <a:p>
              <a:pPr defTabSz="914134">
                <a:defRPr/>
              </a:pPr>
              <a:endParaRPr lang="en-US" kern="0">
                <a:solidFill>
                  <a:srgbClr val="0078D7"/>
                </a:solidFill>
              </a:endParaRPr>
            </a:p>
          </p:txBody>
        </p:sp>
        <p:sp>
          <p:nvSpPr>
            <p:cNvPr id="9" name="Rectangle 11"/>
            <p:cNvSpPr>
              <a:spLocks noChangeArrowheads="1"/>
            </p:cNvSpPr>
            <p:nvPr/>
          </p:nvSpPr>
          <p:spPr bwMode="auto">
            <a:xfrm>
              <a:off x="7189788" y="5103813"/>
              <a:ext cx="1104900" cy="2921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5" tIns="45707" rIns="91415" bIns="45707" numCol="1" anchor="t" anchorCtr="0" compatLnSpc="1">
              <a:prstTxWarp prst="textNoShape">
                <a:avLst/>
              </a:prstTxWarp>
            </a:bodyPr>
            <a:lstStyle/>
            <a:p>
              <a:pPr defTabSz="914134">
                <a:defRPr/>
              </a:pPr>
              <a:endParaRPr lang="en-US" kern="0">
                <a:solidFill>
                  <a:srgbClr val="0078D7"/>
                </a:solidFill>
              </a:endParaRPr>
            </a:p>
          </p:txBody>
        </p:sp>
        <p:sp>
          <p:nvSpPr>
            <p:cNvPr id="10" name="Rectangle 12"/>
            <p:cNvSpPr>
              <a:spLocks noChangeArrowheads="1"/>
            </p:cNvSpPr>
            <p:nvPr/>
          </p:nvSpPr>
          <p:spPr bwMode="auto">
            <a:xfrm>
              <a:off x="7291388" y="5395913"/>
              <a:ext cx="901700" cy="3048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5" tIns="45707" rIns="91415" bIns="45707" numCol="1" anchor="t" anchorCtr="0" compatLnSpc="1">
              <a:prstTxWarp prst="textNoShape">
                <a:avLst/>
              </a:prstTxWarp>
            </a:bodyPr>
            <a:lstStyle/>
            <a:p>
              <a:pPr defTabSz="914134">
                <a:defRPr/>
              </a:pPr>
              <a:endParaRPr lang="en-US" kern="0">
                <a:solidFill>
                  <a:srgbClr val="0078D7"/>
                </a:solidFill>
              </a:endParaRPr>
            </a:p>
          </p:txBody>
        </p:sp>
        <p:sp>
          <p:nvSpPr>
            <p:cNvPr id="11" name="Rectangle 13"/>
            <p:cNvSpPr>
              <a:spLocks noChangeArrowheads="1"/>
            </p:cNvSpPr>
            <p:nvPr/>
          </p:nvSpPr>
          <p:spPr bwMode="auto">
            <a:xfrm>
              <a:off x="7392988" y="5700713"/>
              <a:ext cx="698500" cy="293688"/>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5" tIns="45707" rIns="91415" bIns="45707" numCol="1" anchor="t" anchorCtr="0" compatLnSpc="1">
              <a:prstTxWarp prst="textNoShape">
                <a:avLst/>
              </a:prstTxWarp>
            </a:bodyPr>
            <a:lstStyle/>
            <a:p>
              <a:pPr defTabSz="914134">
                <a:defRPr/>
              </a:pPr>
              <a:endParaRPr lang="en-US" kern="0">
                <a:solidFill>
                  <a:srgbClr val="0078D7"/>
                </a:solidFill>
              </a:endParaRPr>
            </a:p>
          </p:txBody>
        </p:sp>
        <p:sp>
          <p:nvSpPr>
            <p:cNvPr id="12"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5" tIns="45707" rIns="91415" bIns="45707" numCol="1" anchor="t" anchorCtr="0" compatLnSpc="1">
              <a:prstTxWarp prst="textNoShape">
                <a:avLst/>
              </a:prstTxWarp>
            </a:bodyPr>
            <a:lstStyle/>
            <a:p>
              <a:pPr defTabSz="914134">
                <a:defRPr/>
              </a:pPr>
              <a:endParaRPr lang="en-US" kern="0">
                <a:solidFill>
                  <a:srgbClr val="0078D7"/>
                </a:solidFill>
              </a:endParaRPr>
            </a:p>
          </p:txBody>
        </p:sp>
      </p:grpSp>
      <p:sp>
        <p:nvSpPr>
          <p:cNvPr id="13" name="Rectangle 12"/>
          <p:cNvSpPr/>
          <p:nvPr/>
        </p:nvSpPr>
        <p:spPr>
          <a:xfrm>
            <a:off x="5433995" y="5441652"/>
            <a:ext cx="3262330" cy="292247"/>
          </a:xfrm>
          <a:prstGeom prst="rect">
            <a:avLst/>
          </a:prstGeom>
        </p:spPr>
        <p:txBody>
          <a:bodyPr wrap="none" lIns="0" tIns="0" rIns="0" bIns="0">
            <a:noAutofit/>
          </a:bodyPr>
          <a:lstStyle/>
          <a:p>
            <a:pPr algn="ctr" defTabSz="914134">
              <a:defRPr/>
            </a:pPr>
            <a:r>
              <a:rPr lang="en-US" altLang="zh-CN" sz="1961" kern="0">
                <a:latin typeface="Segoe UI Light"/>
              </a:rPr>
              <a:t>“Unlimited” Cloud Computing</a:t>
            </a:r>
            <a:endParaRPr lang="en-US" sz="1961" kern="0">
              <a:latin typeface="Segoe UI Light"/>
            </a:endParaRPr>
          </a:p>
        </p:txBody>
      </p:sp>
      <p:grpSp>
        <p:nvGrpSpPr>
          <p:cNvPr id="14" name="Group 13"/>
          <p:cNvGrpSpPr/>
          <p:nvPr/>
        </p:nvGrpSpPr>
        <p:grpSpPr>
          <a:xfrm>
            <a:off x="5810940" y="3912481"/>
            <a:ext cx="2356058" cy="1467234"/>
            <a:chOff x="4410076" y="2328864"/>
            <a:chExt cx="3371850" cy="1958975"/>
          </a:xfrm>
        </p:grpSpPr>
        <p:sp>
          <p:nvSpPr>
            <p:cNvPr id="15"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5" tIns="45707" rIns="91415" bIns="45707" numCol="1" anchor="t" anchorCtr="0" compatLnSpc="1">
              <a:prstTxWarp prst="textNoShape">
                <a:avLst/>
              </a:prstTxWarp>
            </a:bodyPr>
            <a:lstStyle/>
            <a:p>
              <a:pPr defTabSz="914134">
                <a:defRPr/>
              </a:pPr>
              <a:endParaRPr lang="en-US" kern="0">
                <a:solidFill>
                  <a:sysClr val="windowText" lastClr="000000"/>
                </a:solidFill>
              </a:endParaRPr>
            </a:p>
          </p:txBody>
        </p:sp>
        <p:grpSp>
          <p:nvGrpSpPr>
            <p:cNvPr id="16" name="Group 15"/>
            <p:cNvGrpSpPr/>
            <p:nvPr/>
          </p:nvGrpSpPr>
          <p:grpSpPr>
            <a:xfrm>
              <a:off x="5665789" y="2981327"/>
              <a:ext cx="868363" cy="1089025"/>
              <a:chOff x="5665789" y="2981327"/>
              <a:chExt cx="868363" cy="1089025"/>
            </a:xfrm>
          </p:grpSpPr>
          <p:sp>
            <p:nvSpPr>
              <p:cNvPr id="17"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chemeClr val="accent2">
                    <a:lumMod val="40000"/>
                    <a:lumOff val="60000"/>
                  </a:schemeClr>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15" tIns="45707" rIns="91415" bIns="45707" numCol="1" anchor="t" anchorCtr="0" compatLnSpc="1">
                <a:prstTxWarp prst="textNoShape">
                  <a:avLst/>
                </a:prstTxWarp>
              </a:bodyPr>
              <a:lstStyle/>
              <a:p>
                <a:pPr defTabSz="914134">
                  <a:defRPr/>
                </a:pPr>
                <a:endParaRPr lang="en-US" kern="0">
                  <a:solidFill>
                    <a:sysClr val="windowText" lastClr="000000"/>
                  </a:solidFill>
                </a:endParaRPr>
              </a:p>
            </p:txBody>
          </p:sp>
          <p:sp>
            <p:nvSpPr>
              <p:cNvPr id="18" name="Line 32"/>
              <p:cNvSpPr>
                <a:spLocks noChangeShapeType="1"/>
              </p:cNvSpPr>
              <p:nvPr/>
            </p:nvSpPr>
            <p:spPr bwMode="auto">
              <a:xfrm>
                <a:off x="6099176" y="2981327"/>
                <a:ext cx="0" cy="1089025"/>
              </a:xfrm>
              <a:prstGeom prst="line">
                <a:avLst/>
              </a:prstGeom>
              <a:noFill/>
              <a:ln w="28575" cap="flat">
                <a:solidFill>
                  <a:schemeClr val="accent2">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15" tIns="45707" rIns="91415" bIns="45707" numCol="1" anchor="t" anchorCtr="0" compatLnSpc="1">
                <a:prstTxWarp prst="textNoShape">
                  <a:avLst/>
                </a:prstTxWarp>
              </a:bodyPr>
              <a:lstStyle/>
              <a:p>
                <a:pPr defTabSz="914134">
                  <a:defRPr/>
                </a:pPr>
                <a:endParaRPr lang="en-US" kern="0">
                  <a:solidFill>
                    <a:sysClr val="windowText" lastClr="000000"/>
                  </a:solidFill>
                </a:endParaRPr>
              </a:p>
            </p:txBody>
          </p:sp>
        </p:grpSp>
      </p:grpSp>
      <p:sp>
        <p:nvSpPr>
          <p:cNvPr id="19" name="Rectangle 18"/>
          <p:cNvSpPr/>
          <p:nvPr/>
        </p:nvSpPr>
        <p:spPr>
          <a:xfrm>
            <a:off x="2175171" y="5452570"/>
            <a:ext cx="1824528" cy="372772"/>
          </a:xfrm>
          <a:prstGeom prst="rect">
            <a:avLst/>
          </a:prstGeom>
        </p:spPr>
        <p:txBody>
          <a:bodyPr wrap="none" lIns="0" tIns="0" rIns="0" bIns="0">
            <a:noAutofit/>
          </a:bodyPr>
          <a:lstStyle/>
          <a:p>
            <a:pPr algn="ctr" defTabSz="914134">
              <a:defRPr/>
            </a:pPr>
            <a:r>
              <a:rPr lang="en-US" altLang="zh-CN" sz="1961" kern="0">
                <a:latin typeface="Segoe UI Light"/>
              </a:rPr>
              <a:t>Exponentially Growing Big Data</a:t>
            </a:r>
            <a:endParaRPr lang="en-US" sz="1961" kern="0">
              <a:latin typeface="Segoe UI Light"/>
            </a:endParaRPr>
          </a:p>
        </p:txBody>
      </p:sp>
      <p:sp>
        <p:nvSpPr>
          <p:cNvPr id="49" name="TextBox 48"/>
          <p:cNvSpPr txBox="1"/>
          <p:nvPr/>
        </p:nvSpPr>
        <p:spPr>
          <a:xfrm>
            <a:off x="269984" y="6361733"/>
            <a:ext cx="7111892" cy="615862"/>
          </a:xfrm>
          <a:prstGeom prst="rect">
            <a:avLst/>
          </a:prstGeom>
          <a:noFill/>
        </p:spPr>
        <p:txBody>
          <a:bodyPr wrap="square" lIns="179262" tIns="143409" rIns="179262" bIns="143409" rtlCol="0">
            <a:spAutoFit/>
          </a:bodyPr>
          <a:lstStyle/>
          <a:p>
            <a:pPr>
              <a:lnSpc>
                <a:spcPct val="90000"/>
              </a:lnSpc>
              <a:spcAft>
                <a:spcPts val="588"/>
              </a:spcAft>
            </a:pPr>
            <a:r>
              <a:rPr lang="en-US" altLang="zh-CN" sz="900">
                <a:gradFill>
                  <a:gsLst>
                    <a:gs pos="2917">
                      <a:schemeClr val="tx1"/>
                    </a:gs>
                    <a:gs pos="30000">
                      <a:schemeClr val="tx1"/>
                    </a:gs>
                  </a:gsLst>
                  <a:lin ang="5400000" scaled="0"/>
                </a:gradFill>
              </a:rPr>
              <a:t>Source</a:t>
            </a:r>
            <a:r>
              <a:rPr lang="zh-CN" altLang="en-US" sz="900">
                <a:gradFill>
                  <a:gsLst>
                    <a:gs pos="2917">
                      <a:schemeClr val="tx1"/>
                    </a:gs>
                    <a:gs pos="30000">
                      <a:schemeClr val="tx1"/>
                    </a:gs>
                  </a:gsLst>
                  <a:lin ang="5400000" scaled="0"/>
                </a:gradFill>
              </a:rPr>
              <a:t>：</a:t>
            </a:r>
            <a:r>
              <a:rPr lang="en-US" altLang="zh-CN" sz="900">
                <a:gradFill>
                  <a:gsLst>
                    <a:gs pos="2917">
                      <a:schemeClr val="tx1"/>
                    </a:gs>
                    <a:gs pos="30000">
                      <a:schemeClr val="tx1"/>
                    </a:gs>
                  </a:gsLst>
                  <a:lin ang="5400000" scaled="0"/>
                </a:gradFill>
                <a:hlinkClick r:id="rId4"/>
              </a:rPr>
              <a:t>www.britannica.com</a:t>
            </a:r>
            <a:endParaRPr lang="en-US" altLang="zh-CN" sz="900">
              <a:gradFill>
                <a:gsLst>
                  <a:gs pos="2917">
                    <a:schemeClr val="tx1"/>
                  </a:gs>
                  <a:gs pos="30000">
                    <a:schemeClr val="tx1"/>
                  </a:gs>
                </a:gsLst>
                <a:lin ang="5400000" scaled="0"/>
              </a:gradFill>
            </a:endParaRPr>
          </a:p>
          <a:p>
            <a:pPr>
              <a:lnSpc>
                <a:spcPct val="90000"/>
              </a:lnSpc>
              <a:spcAft>
                <a:spcPts val="588"/>
              </a:spcAft>
            </a:pPr>
            <a:r>
              <a:rPr lang="en-US" sz="900">
                <a:hlinkClick r:id="rId5"/>
              </a:rPr>
              <a:t>https://www.podc.org/data/podc2018/podc2018-tutorial-alistarh.pdf</a:t>
            </a:r>
            <a:endParaRPr lang="en-US" sz="900">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6"/>
          <a:stretch>
            <a:fillRect/>
          </a:stretch>
        </p:blipFill>
        <p:spPr>
          <a:xfrm>
            <a:off x="6266243" y="1124101"/>
            <a:ext cx="2975353" cy="2444040"/>
          </a:xfrm>
          <a:prstGeom prst="rect">
            <a:avLst/>
          </a:prstGeom>
        </p:spPr>
      </p:pic>
      <p:sp>
        <p:nvSpPr>
          <p:cNvPr id="41" name="Rectangle 40">
            <a:extLst>
              <a:ext uri="{FF2B5EF4-FFF2-40B4-BE49-F238E27FC236}">
                <a16:creationId xmlns:a16="http://schemas.microsoft.com/office/drawing/2014/main" id="{14B08690-EA9B-42DA-B20E-B3263D1F86F2}"/>
              </a:ext>
            </a:extLst>
          </p:cNvPr>
          <p:cNvSpPr/>
          <p:nvPr/>
        </p:nvSpPr>
        <p:spPr bwMode="auto">
          <a:xfrm flipV="1">
            <a:off x="0" y="6709"/>
            <a:ext cx="12192000" cy="1043419"/>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42" name="Title 2">
            <a:extLst>
              <a:ext uri="{FF2B5EF4-FFF2-40B4-BE49-F238E27FC236}">
                <a16:creationId xmlns:a16="http://schemas.microsoft.com/office/drawing/2014/main" id="{DDE6F96B-442C-4118-AF11-B5464CEC6E5B}"/>
              </a:ext>
            </a:extLst>
          </p:cNvPr>
          <p:cNvSpPr txBox="1">
            <a:spLocks/>
          </p:cNvSpPr>
          <p:nvPr/>
        </p:nvSpPr>
        <p:spPr>
          <a:xfrm>
            <a:off x="231318" y="149325"/>
            <a:ext cx="10089020" cy="666085"/>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a:solidFill>
                  <a:schemeClr val="bg1"/>
                </a:solidFill>
              </a:rPr>
              <a:t>Challenges of Big Data to Data Scientists</a:t>
            </a:r>
          </a:p>
        </p:txBody>
      </p:sp>
      <p:pic>
        <p:nvPicPr>
          <p:cNvPr id="3074" name="Picture 2" descr="Image result for growing data">
            <a:extLst>
              <a:ext uri="{FF2B5EF4-FFF2-40B4-BE49-F238E27FC236}">
                <a16:creationId xmlns:a16="http://schemas.microsoft.com/office/drawing/2014/main" id="{69494FE1-9B6F-4D2C-B74A-5106D62C73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1164" y="3375635"/>
            <a:ext cx="2911006" cy="207693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doop">
            <a:extLst>
              <a:ext uri="{FF2B5EF4-FFF2-40B4-BE49-F238E27FC236}">
                <a16:creationId xmlns:a16="http://schemas.microsoft.com/office/drawing/2014/main" id="{532FF142-E492-4289-A843-01AA47E6C2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96064" y="3974418"/>
            <a:ext cx="785812" cy="41255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park">
            <a:extLst>
              <a:ext uri="{FF2B5EF4-FFF2-40B4-BE49-F238E27FC236}">
                <a16:creationId xmlns:a16="http://schemas.microsoft.com/office/drawing/2014/main" id="{768DFE54-B6F0-4D24-A7BC-6A6FDBF383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57304" y="4457538"/>
            <a:ext cx="546096" cy="29047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i0.wp.com/softwareengineeringdaily.com/wp-content/uploads/2019/01/Kubernetes_New.png?resize=730%2C389&amp;ssl=1">
            <a:extLst>
              <a:ext uri="{FF2B5EF4-FFF2-40B4-BE49-F238E27FC236}">
                <a16:creationId xmlns:a16="http://schemas.microsoft.com/office/drawing/2014/main" id="{7BE8D082-0A88-4A36-B80F-0DFCA350A5C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65547" y="4602776"/>
            <a:ext cx="731655" cy="389882"/>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Batch AI and Data Science Virtual&#10;Machines provide the foundation&#10;for custom machine learning&#10;A class of deep, feed-&#10;forwa...">
            <a:extLst>
              <a:ext uri="{FF2B5EF4-FFF2-40B4-BE49-F238E27FC236}">
                <a16:creationId xmlns:a16="http://schemas.microsoft.com/office/drawing/2014/main" id="{ABF53DEE-95A4-4D9A-A7A4-9433851D88D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86802" y="4762105"/>
            <a:ext cx="943613" cy="5309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E62A23D-CC2F-4280-B919-A5E95927E135}"/>
              </a:ext>
            </a:extLst>
          </p:cNvPr>
          <p:cNvPicPr>
            <a:picLocks noChangeAspect="1"/>
          </p:cNvPicPr>
          <p:nvPr/>
        </p:nvPicPr>
        <p:blipFill>
          <a:blip r:embed="rId12"/>
          <a:stretch>
            <a:fillRect/>
          </a:stretch>
        </p:blipFill>
        <p:spPr>
          <a:xfrm>
            <a:off x="9177336" y="1405165"/>
            <a:ext cx="1966915" cy="940956"/>
          </a:xfrm>
          <a:prstGeom prst="rect">
            <a:avLst/>
          </a:prstGeom>
        </p:spPr>
      </p:pic>
      <p:sp>
        <p:nvSpPr>
          <p:cNvPr id="40" name="Rectangle 39">
            <a:extLst>
              <a:ext uri="{FF2B5EF4-FFF2-40B4-BE49-F238E27FC236}">
                <a16:creationId xmlns:a16="http://schemas.microsoft.com/office/drawing/2014/main" id="{BC4C79BF-0857-46D9-904F-E7A75AD31733}"/>
              </a:ext>
            </a:extLst>
          </p:cNvPr>
          <p:cNvSpPr/>
          <p:nvPr/>
        </p:nvSpPr>
        <p:spPr bwMode="auto">
          <a:xfrm>
            <a:off x="10482281" y="1124101"/>
            <a:ext cx="866775" cy="33230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err="1">
              <a:solidFill>
                <a:schemeClr val="bg1"/>
              </a:solidFill>
              <a:latin typeface="+mj-lt"/>
              <a:ea typeface="Segoe UI" pitchFamily="34" charset="0"/>
              <a:cs typeface="Segoe UI" pitchFamily="34" charset="0"/>
            </a:endParaRPr>
          </a:p>
        </p:txBody>
      </p:sp>
      <p:sp>
        <p:nvSpPr>
          <p:cNvPr id="50" name="Rectangle 49">
            <a:extLst>
              <a:ext uri="{FF2B5EF4-FFF2-40B4-BE49-F238E27FC236}">
                <a16:creationId xmlns:a16="http://schemas.microsoft.com/office/drawing/2014/main" id="{95131D4C-4512-4A23-BFA0-984BB940858E}"/>
              </a:ext>
            </a:extLst>
          </p:cNvPr>
          <p:cNvSpPr/>
          <p:nvPr/>
        </p:nvSpPr>
        <p:spPr bwMode="auto">
          <a:xfrm>
            <a:off x="10577512" y="1562097"/>
            <a:ext cx="619125" cy="8475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err="1">
              <a:solidFill>
                <a:schemeClr val="bg1"/>
              </a:solidFill>
              <a:latin typeface="+mj-lt"/>
              <a:ea typeface="Segoe UI" pitchFamily="34" charset="0"/>
              <a:cs typeface="Segoe UI" pitchFamily="34" charset="0"/>
            </a:endParaRPr>
          </a:p>
        </p:txBody>
      </p:sp>
      <p:sp>
        <p:nvSpPr>
          <p:cNvPr id="51" name="Rectangle 50">
            <a:extLst>
              <a:ext uri="{FF2B5EF4-FFF2-40B4-BE49-F238E27FC236}">
                <a16:creationId xmlns:a16="http://schemas.microsoft.com/office/drawing/2014/main" id="{AB4C7132-F9AB-41FC-8987-57B1D6CE1859}"/>
              </a:ext>
            </a:extLst>
          </p:cNvPr>
          <p:cNvSpPr/>
          <p:nvPr/>
        </p:nvSpPr>
        <p:spPr bwMode="auto">
          <a:xfrm>
            <a:off x="10777531" y="1613018"/>
            <a:ext cx="509606" cy="1252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err="1">
              <a:solidFill>
                <a:schemeClr val="bg1"/>
              </a:solidFill>
              <a:latin typeface="+mj-lt"/>
              <a:ea typeface="Segoe UI" pitchFamily="34" charset="0"/>
              <a:cs typeface="Segoe UI" pitchFamily="34" charset="0"/>
            </a:endParaRPr>
          </a:p>
        </p:txBody>
      </p:sp>
      <p:sp>
        <p:nvSpPr>
          <p:cNvPr id="52" name="Rectangle 51">
            <a:extLst>
              <a:ext uri="{FF2B5EF4-FFF2-40B4-BE49-F238E27FC236}">
                <a16:creationId xmlns:a16="http://schemas.microsoft.com/office/drawing/2014/main" id="{6DC65B6F-2973-4D9C-AEA5-C222EFED9395}"/>
              </a:ext>
            </a:extLst>
          </p:cNvPr>
          <p:cNvSpPr/>
          <p:nvPr/>
        </p:nvSpPr>
        <p:spPr bwMode="auto">
          <a:xfrm>
            <a:off x="10810851" y="1674107"/>
            <a:ext cx="509606" cy="12523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err="1">
              <a:solidFill>
                <a:schemeClr val="bg1"/>
              </a:solidFill>
              <a:latin typeface="+mj-lt"/>
              <a:ea typeface="Segoe UI" pitchFamily="34" charset="0"/>
              <a:cs typeface="Segoe UI" pitchFamily="34" charset="0"/>
            </a:endParaRPr>
          </a:p>
        </p:txBody>
      </p:sp>
      <p:sp>
        <p:nvSpPr>
          <p:cNvPr id="20" name="Arrow: Curved Left 19">
            <a:extLst>
              <a:ext uri="{FF2B5EF4-FFF2-40B4-BE49-F238E27FC236}">
                <a16:creationId xmlns:a16="http://schemas.microsoft.com/office/drawing/2014/main" id="{194142B8-19CD-45C9-A798-13127809C991}"/>
              </a:ext>
            </a:extLst>
          </p:cNvPr>
          <p:cNvSpPr/>
          <p:nvPr/>
        </p:nvSpPr>
        <p:spPr bwMode="auto">
          <a:xfrm rot="981566">
            <a:off x="8861222" y="2714271"/>
            <a:ext cx="874739" cy="2518688"/>
          </a:xfrm>
          <a:prstGeom prst="curvedLeftArrow">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err="1">
              <a:solidFill>
                <a:schemeClr val="bg1"/>
              </a:solidFill>
              <a:latin typeface="+mj-lt"/>
              <a:ea typeface="Segoe UI" pitchFamily="34" charset="0"/>
              <a:cs typeface="Segoe UI" pitchFamily="34" charset="0"/>
            </a:endParaRPr>
          </a:p>
        </p:txBody>
      </p:sp>
      <p:pic>
        <p:nvPicPr>
          <p:cNvPr id="1026" name="Picture 2" descr="âpysparkâçå¾çæç´¢ç»æ">
            <a:extLst>
              <a:ext uri="{FF2B5EF4-FFF2-40B4-BE49-F238E27FC236}">
                <a16:creationId xmlns:a16="http://schemas.microsoft.com/office/drawing/2014/main" id="{B654E6C6-2EEB-4850-A522-942268F6B16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50746" y="2878213"/>
            <a:ext cx="1036328" cy="5842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âsparklyrâçå¾çæç´¢ç»æ">
            <a:extLst>
              <a:ext uri="{FF2B5EF4-FFF2-40B4-BE49-F238E27FC236}">
                <a16:creationId xmlns:a16="http://schemas.microsoft.com/office/drawing/2014/main" id="{B647B4ED-AD71-45C4-8763-DE0D5F85B7B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47782" y="3375635"/>
            <a:ext cx="829750" cy="5892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åè´¹ä¸è½½Microsoft R Serverå¼åèçï¼è½»æ¾çªç ´Rçåå­éå¶">
            <a:extLst>
              <a:ext uri="{FF2B5EF4-FFF2-40B4-BE49-F238E27FC236}">
                <a16:creationId xmlns:a16="http://schemas.microsoft.com/office/drawing/2014/main" id="{C48AA24A-FE64-4B84-AAAD-D2A18C4D43D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43955" y="4018546"/>
            <a:ext cx="877067" cy="58423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2432000C-1784-4DDA-8C72-0B4BFE2765C5}"/>
              </a:ext>
            </a:extLst>
          </p:cNvPr>
          <p:cNvPicPr>
            <a:picLocks noChangeAspect="1"/>
          </p:cNvPicPr>
          <p:nvPr/>
        </p:nvPicPr>
        <p:blipFill>
          <a:blip r:embed="rId16"/>
          <a:stretch>
            <a:fillRect/>
          </a:stretch>
        </p:blipFill>
        <p:spPr>
          <a:xfrm>
            <a:off x="10951843" y="2999585"/>
            <a:ext cx="866857" cy="858830"/>
          </a:xfrm>
          <a:prstGeom prst="rect">
            <a:avLst/>
          </a:prstGeom>
        </p:spPr>
      </p:pic>
      <p:pic>
        <p:nvPicPr>
          <p:cNvPr id="22" name="Picture 21">
            <a:extLst>
              <a:ext uri="{FF2B5EF4-FFF2-40B4-BE49-F238E27FC236}">
                <a16:creationId xmlns:a16="http://schemas.microsoft.com/office/drawing/2014/main" id="{AA3D26D3-711B-4B68-BBF7-CC9DAE3CAC34}"/>
              </a:ext>
            </a:extLst>
          </p:cNvPr>
          <p:cNvPicPr>
            <a:picLocks noChangeAspect="1"/>
          </p:cNvPicPr>
          <p:nvPr/>
        </p:nvPicPr>
        <p:blipFill>
          <a:blip r:embed="rId17"/>
          <a:stretch>
            <a:fillRect/>
          </a:stretch>
        </p:blipFill>
        <p:spPr>
          <a:xfrm>
            <a:off x="10951843" y="4021379"/>
            <a:ext cx="897506" cy="1043419"/>
          </a:xfrm>
          <a:prstGeom prst="rect">
            <a:avLst/>
          </a:prstGeom>
        </p:spPr>
      </p:pic>
    </p:spTree>
    <p:extLst>
      <p:ext uri="{BB962C8B-B14F-4D97-AF65-F5344CB8AC3E}">
        <p14:creationId xmlns:p14="http://schemas.microsoft.com/office/powerpoint/2010/main" val="3748908936"/>
      </p:ext>
    </p:extLst>
  </p:cSld>
  <p:clrMapOvr>
    <a:overrideClrMapping bg1="lt1" tx1="dk1" bg2="lt2" tx2="dk2" accent1="accent1" accent2="accent2" accent3="accent3" accent4="accent4" accent5="accent5" accent6="accent6" hlink="hlink" folHlink="folHlink"/>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12" descr="Tea">
            <a:extLst>
              <a:ext uri="{FF2B5EF4-FFF2-40B4-BE49-F238E27FC236}">
                <a16:creationId xmlns:a16="http://schemas.microsoft.com/office/drawing/2014/main" id="{7BA0107D-11E7-B04C-B967-5DD52B4F9D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96963" y="580768"/>
            <a:ext cx="5696464" cy="5696464"/>
          </a:xfrm>
          <a:prstGeom prst="rect">
            <a:avLst/>
          </a:prstGeom>
        </p:spPr>
      </p:pic>
    </p:spTree>
    <p:extLst>
      <p:ext uri="{BB962C8B-B14F-4D97-AF65-F5344CB8AC3E}">
        <p14:creationId xmlns:p14="http://schemas.microsoft.com/office/powerpoint/2010/main" val="1870518190"/>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548" y="307877"/>
            <a:ext cx="10972800" cy="817275"/>
          </a:xfrm>
        </p:spPr>
        <p:txBody>
          <a:bodyPr/>
          <a:lstStyle/>
          <a:p>
            <a:r>
              <a:rPr lang="en-US" sz="4267"/>
              <a:t>Challenges with Scaling R</a:t>
            </a:r>
            <a:endParaRPr lang="en-US"/>
          </a:p>
        </p:txBody>
      </p:sp>
      <p:pic>
        <p:nvPicPr>
          <p:cNvPr id="4" name="Picture 3"/>
          <p:cNvPicPr>
            <a:picLocks noChangeAspect="1"/>
          </p:cNvPicPr>
          <p:nvPr/>
        </p:nvPicPr>
        <p:blipFill>
          <a:blip r:embed="rId3"/>
          <a:stretch>
            <a:fillRect/>
          </a:stretch>
        </p:blipFill>
        <p:spPr>
          <a:xfrm>
            <a:off x="6999482" y="2054620"/>
            <a:ext cx="697449" cy="975629"/>
          </a:xfrm>
          <a:prstGeom prst="rect">
            <a:avLst/>
          </a:prstGeom>
        </p:spPr>
      </p:pic>
      <p:sp>
        <p:nvSpPr>
          <p:cNvPr id="5" name="Left Arrow 4"/>
          <p:cNvSpPr/>
          <p:nvPr/>
        </p:nvSpPr>
        <p:spPr>
          <a:xfrm>
            <a:off x="5595566" y="2464522"/>
            <a:ext cx="938852" cy="190468"/>
          </a:xfrm>
          <a:prstGeom prst="lef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400"/>
          </a:p>
        </p:txBody>
      </p:sp>
      <p:pic>
        <p:nvPicPr>
          <p:cNvPr id="6" name="Picture 5"/>
          <p:cNvPicPr>
            <a:picLocks noChangeAspect="1"/>
          </p:cNvPicPr>
          <p:nvPr/>
        </p:nvPicPr>
        <p:blipFill>
          <a:blip r:embed="rId4"/>
          <a:stretch>
            <a:fillRect/>
          </a:stretch>
        </p:blipFill>
        <p:spPr>
          <a:xfrm>
            <a:off x="4324153" y="2216247"/>
            <a:ext cx="836479" cy="657016"/>
          </a:xfrm>
          <a:prstGeom prst="rect">
            <a:avLst/>
          </a:prstGeom>
        </p:spPr>
      </p:pic>
      <p:sp>
        <p:nvSpPr>
          <p:cNvPr id="9" name="Rectangle 8"/>
          <p:cNvSpPr/>
          <p:nvPr/>
        </p:nvSpPr>
        <p:spPr>
          <a:xfrm>
            <a:off x="302549" y="2216247"/>
            <a:ext cx="2960619" cy="584775"/>
          </a:xfrm>
          <a:prstGeom prst="rect">
            <a:avLst/>
          </a:prstGeom>
        </p:spPr>
        <p:txBody>
          <a:bodyPr wrap="none">
            <a:spAutoFit/>
          </a:bodyPr>
          <a:lstStyle/>
          <a:p>
            <a:pPr marL="71965" lvl="2"/>
            <a:r>
              <a:rPr lang="en-US" sz="3200">
                <a:solidFill>
                  <a:schemeClr val="accent1"/>
                </a:solidFill>
              </a:rPr>
              <a:t>Data Movement</a:t>
            </a:r>
          </a:p>
        </p:txBody>
      </p:sp>
      <p:sp>
        <p:nvSpPr>
          <p:cNvPr id="19" name="Rectangle 18"/>
          <p:cNvSpPr/>
          <p:nvPr/>
        </p:nvSpPr>
        <p:spPr>
          <a:xfrm>
            <a:off x="8362808" y="2081826"/>
            <a:ext cx="3706021" cy="1241622"/>
          </a:xfrm>
          <a:prstGeom prst="rect">
            <a:avLst/>
          </a:prstGeom>
        </p:spPr>
        <p:txBody>
          <a:bodyPr wrap="square">
            <a:spAutoFit/>
          </a:bodyPr>
          <a:lstStyle/>
          <a:p>
            <a:pPr marL="0" lvl="2"/>
            <a:r>
              <a:rPr lang="en-US" sz="1867">
                <a:solidFill>
                  <a:schemeClr val="tx1">
                    <a:lumMod val="50000"/>
                  </a:schemeClr>
                </a:solidFill>
                <a:cs typeface="Segoe UI"/>
              </a:rPr>
              <a:t>Moving data from the database to the R Runtime becomes painful as data volumes grow and carries security risks</a:t>
            </a:r>
          </a:p>
        </p:txBody>
      </p:sp>
      <p:sp>
        <p:nvSpPr>
          <p:cNvPr id="23" name="Rectangle 22"/>
          <p:cNvSpPr/>
          <p:nvPr/>
        </p:nvSpPr>
        <p:spPr>
          <a:xfrm>
            <a:off x="302548" y="4017713"/>
            <a:ext cx="3414076" cy="584775"/>
          </a:xfrm>
          <a:prstGeom prst="rect">
            <a:avLst/>
          </a:prstGeom>
        </p:spPr>
        <p:txBody>
          <a:bodyPr wrap="none">
            <a:spAutoFit/>
          </a:bodyPr>
          <a:lstStyle/>
          <a:p>
            <a:pPr marL="71965" lvl="2"/>
            <a:r>
              <a:rPr lang="en-US" sz="3200">
                <a:solidFill>
                  <a:schemeClr val="accent1"/>
                </a:solidFill>
              </a:rPr>
              <a:t>Scale/Performance</a:t>
            </a:r>
          </a:p>
        </p:txBody>
      </p:sp>
      <p:sp>
        <p:nvSpPr>
          <p:cNvPr id="25" name="Rectangle 24"/>
          <p:cNvSpPr/>
          <p:nvPr/>
        </p:nvSpPr>
        <p:spPr>
          <a:xfrm>
            <a:off x="8385576" y="3976675"/>
            <a:ext cx="3706021" cy="954300"/>
          </a:xfrm>
          <a:prstGeom prst="rect">
            <a:avLst/>
          </a:prstGeom>
        </p:spPr>
        <p:txBody>
          <a:bodyPr wrap="square">
            <a:spAutoFit/>
          </a:bodyPr>
          <a:lstStyle/>
          <a:p>
            <a:pPr marL="0" lvl="2"/>
            <a:r>
              <a:rPr lang="en-US" sz="1867">
                <a:solidFill>
                  <a:schemeClr val="tx1">
                    <a:lumMod val="50000"/>
                  </a:schemeClr>
                </a:solidFill>
                <a:cs typeface="Segoe UI"/>
              </a:rPr>
              <a:t>Base R runs single threaded and only accommodates datasets that fit into available memory</a:t>
            </a:r>
          </a:p>
        </p:txBody>
      </p:sp>
      <p:pic>
        <p:nvPicPr>
          <p:cNvPr id="26" name="Picture 25"/>
          <p:cNvPicPr>
            <a:picLocks noChangeAspect="1"/>
          </p:cNvPicPr>
          <p:nvPr/>
        </p:nvPicPr>
        <p:blipFill>
          <a:blip r:embed="rId4"/>
          <a:stretch>
            <a:fillRect/>
          </a:stretch>
        </p:blipFill>
        <p:spPr>
          <a:xfrm>
            <a:off x="4346919" y="3976250"/>
            <a:ext cx="836479" cy="657016"/>
          </a:xfrm>
          <a:prstGeom prst="rect">
            <a:avLst/>
          </a:prstGeom>
        </p:spPr>
      </p:pic>
      <p:pic>
        <p:nvPicPr>
          <p:cNvPr id="28" name="Picture 27"/>
          <p:cNvPicPr>
            <a:picLocks noChangeAspect="1"/>
          </p:cNvPicPr>
          <p:nvPr/>
        </p:nvPicPr>
        <p:blipFill>
          <a:blip r:embed="rId5"/>
          <a:stretch>
            <a:fillRect/>
          </a:stretch>
        </p:blipFill>
        <p:spPr>
          <a:xfrm>
            <a:off x="6846804" y="4017712"/>
            <a:ext cx="1156953" cy="615553"/>
          </a:xfrm>
          <a:prstGeom prst="rect">
            <a:avLst/>
          </a:prstGeom>
        </p:spPr>
      </p:pic>
      <p:cxnSp>
        <p:nvCxnSpPr>
          <p:cNvPr id="33" name="Straight Connector 32"/>
          <p:cNvCxnSpPr/>
          <p:nvPr/>
        </p:nvCxnSpPr>
        <p:spPr>
          <a:xfrm>
            <a:off x="469617" y="3532221"/>
            <a:ext cx="11306952"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61407" y="3422552"/>
            <a:ext cx="1635335" cy="2226315"/>
          </a:xfrm>
          <a:prstGeom prst="rect">
            <a:avLst/>
          </a:prstGeom>
          <a:noFill/>
        </p:spPr>
        <p:txBody>
          <a:bodyPr wrap="square" rtlCol="0">
            <a:spAutoFit/>
          </a:bodyPr>
          <a:lstStyle/>
          <a:p>
            <a:r>
              <a:rPr lang="en-US" sz="2400"/>
              <a:t>.</a:t>
            </a:r>
            <a:r>
              <a:rPr lang="en-US" sz="2933"/>
              <a:t>.</a:t>
            </a:r>
            <a:r>
              <a:rPr lang="en-US" sz="3467"/>
              <a:t>.</a:t>
            </a:r>
            <a:r>
              <a:rPr lang="en-US" sz="4000"/>
              <a:t>.</a:t>
            </a:r>
            <a:r>
              <a:rPr lang="en-US" sz="4533"/>
              <a:t>.</a:t>
            </a:r>
            <a:r>
              <a:rPr lang="en-US" sz="5067"/>
              <a:t>.</a:t>
            </a:r>
            <a:r>
              <a:rPr lang="en-US" sz="5600"/>
              <a:t>.</a:t>
            </a:r>
            <a:r>
              <a:rPr lang="en-US" sz="6133"/>
              <a:t>.</a:t>
            </a:r>
            <a:r>
              <a:rPr lang="en-US" sz="6667"/>
              <a:t>.</a:t>
            </a:r>
            <a:r>
              <a:rPr lang="en-US" sz="7200"/>
              <a:t>.</a:t>
            </a:r>
            <a:endParaRPr lang="en-US" sz="2400"/>
          </a:p>
        </p:txBody>
      </p:sp>
    </p:spTree>
    <p:extLst>
      <p:ext uri="{BB962C8B-B14F-4D97-AF65-F5344CB8AC3E}">
        <p14:creationId xmlns:p14="http://schemas.microsoft.com/office/powerpoint/2010/main" val="342795150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0979448"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a:solidFill>
                  <a:schemeClr val="bg1"/>
                </a:solidFill>
              </a:rPr>
              <a:t>Scalable Open Source R Solutions</a:t>
            </a:r>
          </a:p>
        </p:txBody>
      </p:sp>
      <p:sp>
        <p:nvSpPr>
          <p:cNvPr id="5" name="Content Placeholder 2"/>
          <p:cNvSpPr txBox="1">
            <a:spLocks/>
          </p:cNvSpPr>
          <p:nvPr/>
        </p:nvSpPr>
        <p:spPr>
          <a:xfrm>
            <a:off x="789039" y="1657979"/>
            <a:ext cx="10515600" cy="4906944"/>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a:solidFill>
                  <a:schemeClr val="tx1">
                    <a:lumMod val="75000"/>
                    <a:lumOff val="25000"/>
                  </a:schemeClr>
                </a:solidFill>
              </a:rPr>
              <a:t>R packages for scaling on single machines</a:t>
            </a:r>
          </a:p>
          <a:p>
            <a:pPr lvl="2"/>
            <a:r>
              <a:rPr lang="en-US" sz="2400">
                <a:solidFill>
                  <a:schemeClr val="tx1">
                    <a:lumMod val="65000"/>
                    <a:lumOff val="35000"/>
                  </a:schemeClr>
                </a:solidFill>
              </a:rPr>
              <a:t>The </a:t>
            </a:r>
            <a:r>
              <a:rPr lang="en-US" sz="2400" b="1" err="1">
                <a:solidFill>
                  <a:schemeClr val="tx1">
                    <a:lumMod val="65000"/>
                    <a:lumOff val="35000"/>
                  </a:schemeClr>
                </a:solidFill>
                <a:latin typeface="Courier New" panose="02070309020205020404" pitchFamily="49" charset="0"/>
                <a:cs typeface="Courier New" panose="02070309020205020404" pitchFamily="49" charset="0"/>
              </a:rPr>
              <a:t>bigmemory</a:t>
            </a:r>
            <a:r>
              <a:rPr lang="en-US" sz="2400">
                <a:solidFill>
                  <a:schemeClr val="tx1">
                    <a:lumMod val="65000"/>
                    <a:lumOff val="35000"/>
                  </a:schemeClr>
                </a:solidFill>
              </a:rPr>
              <a:t> project</a:t>
            </a:r>
          </a:p>
          <a:p>
            <a:pPr lvl="2"/>
            <a:r>
              <a:rPr lang="en-US" sz="2400" b="1">
                <a:solidFill>
                  <a:schemeClr val="tx1">
                    <a:lumMod val="65000"/>
                    <a:lumOff val="35000"/>
                  </a:schemeClr>
                </a:solidFill>
                <a:latin typeface="Courier New" panose="02070309020205020404" pitchFamily="49" charset="0"/>
                <a:cs typeface="Courier New" panose="02070309020205020404" pitchFamily="49" charset="0"/>
              </a:rPr>
              <a:t>ff</a:t>
            </a:r>
            <a:r>
              <a:rPr lang="en-US" sz="2400">
                <a:solidFill>
                  <a:schemeClr val="tx1">
                    <a:lumMod val="65000"/>
                    <a:lumOff val="35000"/>
                  </a:schemeClr>
                </a:solidFill>
              </a:rPr>
              <a:t> and related packages</a:t>
            </a:r>
          </a:p>
          <a:p>
            <a:pPr lvl="2"/>
            <a:r>
              <a:rPr lang="en-US" sz="2400" b="1">
                <a:solidFill>
                  <a:schemeClr val="tx1">
                    <a:lumMod val="65000"/>
                    <a:lumOff val="35000"/>
                  </a:schemeClr>
                </a:solidFill>
                <a:latin typeface="Courier New" panose="02070309020205020404" pitchFamily="49" charset="0"/>
                <a:cs typeface="Courier New" panose="02070309020205020404" pitchFamily="49" charset="0"/>
              </a:rPr>
              <a:t>foreach</a:t>
            </a:r>
            <a:r>
              <a:rPr lang="en-US" sz="2400">
                <a:solidFill>
                  <a:schemeClr val="tx1">
                    <a:lumMod val="65000"/>
                    <a:lumOff val="35000"/>
                  </a:schemeClr>
                </a:solidFill>
              </a:rPr>
              <a:t> with </a:t>
            </a:r>
            <a:r>
              <a:rPr lang="en-US" sz="2400" b="1" err="1">
                <a:solidFill>
                  <a:schemeClr val="tx1">
                    <a:lumMod val="65000"/>
                    <a:lumOff val="35000"/>
                  </a:schemeClr>
                </a:solidFill>
                <a:latin typeface="Courier New" panose="02070309020205020404" pitchFamily="49" charset="0"/>
                <a:cs typeface="Courier New" panose="02070309020205020404" pitchFamily="49" charset="0"/>
              </a:rPr>
              <a:t>doParallel</a:t>
            </a:r>
            <a:endParaRPr lang="en-US" sz="2400" b="1">
              <a:solidFill>
                <a:schemeClr val="tx1">
                  <a:lumMod val="65000"/>
                  <a:lumOff val="35000"/>
                </a:schemeClr>
              </a:solidFill>
              <a:latin typeface="Courier New" panose="02070309020205020404" pitchFamily="49" charset="0"/>
              <a:cs typeface="Courier New" panose="02070309020205020404" pitchFamily="49" charset="0"/>
            </a:endParaRPr>
          </a:p>
          <a:p>
            <a:pPr lvl="2"/>
            <a:endParaRPr lang="en-US" sz="2400">
              <a:solidFill>
                <a:schemeClr val="tx1">
                  <a:lumMod val="65000"/>
                  <a:lumOff val="35000"/>
                </a:schemeClr>
              </a:solidFill>
            </a:endParaRPr>
          </a:p>
          <a:p>
            <a:r>
              <a:rPr lang="en-US" sz="3200">
                <a:solidFill>
                  <a:schemeClr val="tx1">
                    <a:lumMod val="75000"/>
                    <a:lumOff val="25000"/>
                  </a:schemeClr>
                </a:solidFill>
              </a:rPr>
              <a:t>R packages for scaling with distributed computing</a:t>
            </a:r>
          </a:p>
          <a:p>
            <a:pPr lvl="2"/>
            <a:r>
              <a:rPr lang="en-US" sz="2400" b="1" err="1">
                <a:latin typeface="Courier New" panose="02070309020205020404" pitchFamily="49" charset="0"/>
                <a:cs typeface="Courier New" panose="02070309020205020404" pitchFamily="49" charset="0"/>
              </a:rPr>
              <a:t>SparkR</a:t>
            </a:r>
            <a:endParaRPr lang="en-US" sz="2400" b="1">
              <a:latin typeface="Courier New" panose="02070309020205020404" pitchFamily="49" charset="0"/>
              <a:cs typeface="Courier New" panose="02070309020205020404" pitchFamily="49" charset="0"/>
            </a:endParaRPr>
          </a:p>
          <a:p>
            <a:pPr lvl="2"/>
            <a:r>
              <a:rPr lang="en-US" sz="2400" b="1" err="1">
                <a:latin typeface="Courier New" panose="02070309020205020404" pitchFamily="49" charset="0"/>
                <a:cs typeface="Courier New" panose="02070309020205020404" pitchFamily="49" charset="0"/>
              </a:rPr>
              <a:t>sparklyr</a:t>
            </a:r>
            <a:endParaRPr lang="en-US" sz="2400" b="1">
              <a:latin typeface="Courier New" panose="02070309020205020404" pitchFamily="49" charset="0"/>
              <a:cs typeface="Courier New" panose="02070309020205020404" pitchFamily="49" charset="0"/>
            </a:endParaRPr>
          </a:p>
          <a:p>
            <a:pPr lvl="2"/>
            <a:r>
              <a:rPr lang="en-US" sz="2400" b="1">
                <a:latin typeface="Courier New" panose="02070309020205020404" pitchFamily="49" charset="0"/>
                <a:cs typeface="Courier New" panose="02070309020205020404" pitchFamily="49" charset="0"/>
              </a:rPr>
              <a:t>h2o,rsparkling</a:t>
            </a:r>
          </a:p>
          <a:p>
            <a:pPr lvl="2"/>
            <a:r>
              <a:rPr lang="en-US" sz="2400" b="1">
                <a:solidFill>
                  <a:schemeClr val="tx1">
                    <a:lumMod val="65000"/>
                    <a:lumOff val="35000"/>
                  </a:schemeClr>
                </a:solidFill>
                <a:latin typeface="Courier New" panose="02070309020205020404" pitchFamily="49" charset="0"/>
                <a:cs typeface="Courier New" panose="02070309020205020404" pitchFamily="49" charset="0"/>
              </a:rPr>
              <a:t>foreach</a:t>
            </a:r>
            <a:r>
              <a:rPr lang="en-US" sz="2400">
                <a:solidFill>
                  <a:schemeClr val="tx1">
                    <a:lumMod val="65000"/>
                    <a:lumOff val="35000"/>
                  </a:schemeClr>
                </a:solidFill>
              </a:rPr>
              <a:t> with </a:t>
            </a:r>
            <a:r>
              <a:rPr lang="en-US" sz="2400" b="1" err="1">
                <a:solidFill>
                  <a:schemeClr val="tx1">
                    <a:lumMod val="65000"/>
                    <a:lumOff val="35000"/>
                  </a:schemeClr>
                </a:solidFill>
                <a:latin typeface="Courier New" panose="02070309020205020404" pitchFamily="49" charset="0"/>
                <a:cs typeface="Courier New" panose="02070309020205020404" pitchFamily="49" charset="0"/>
              </a:rPr>
              <a:t>doAzureParallel</a:t>
            </a:r>
            <a:r>
              <a:rPr lang="en-US" sz="2400">
                <a:solidFill>
                  <a:schemeClr val="tx1">
                    <a:lumMod val="65000"/>
                    <a:lumOff val="35000"/>
                  </a:schemeClr>
                </a:solidFill>
              </a:rPr>
              <a:t>, </a:t>
            </a:r>
            <a:r>
              <a:rPr lang="en-US" sz="2400" b="1" err="1">
                <a:solidFill>
                  <a:schemeClr val="tx1">
                    <a:lumMod val="65000"/>
                    <a:lumOff val="35000"/>
                  </a:schemeClr>
                </a:solidFill>
                <a:latin typeface="Courier New" panose="02070309020205020404" pitchFamily="49" charset="0"/>
                <a:cs typeface="Courier New" panose="02070309020205020404" pitchFamily="49" charset="0"/>
              </a:rPr>
              <a:t>doSNOW</a:t>
            </a:r>
            <a:endParaRPr lang="en-US" sz="2400">
              <a:solidFill>
                <a:schemeClr val="tx1">
                  <a:lumMod val="75000"/>
                  <a:lumOff val="25000"/>
                </a:schemeClr>
              </a:solidFill>
            </a:endParaRPr>
          </a:p>
          <a:p>
            <a:endParaRPr lang="en-US" sz="1600">
              <a:solidFill>
                <a:schemeClr val="tx1">
                  <a:lumMod val="75000"/>
                  <a:lumOff val="25000"/>
                </a:schemeClr>
              </a:solidFill>
              <a:latin typeface="+mn-lt"/>
            </a:endParaRP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39</a:t>
            </a:fld>
            <a:endParaRPr lang="en-US" sz="1200"/>
          </a:p>
        </p:txBody>
      </p:sp>
    </p:spTree>
    <p:extLst>
      <p:ext uri="{BB962C8B-B14F-4D97-AF65-F5344CB8AC3E}">
        <p14:creationId xmlns:p14="http://schemas.microsoft.com/office/powerpoint/2010/main" val="15892571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xEl>
                                              <p:pRg st="5" end="5"/>
                                            </p:txEl>
                                          </p:spTgt>
                                        </p:tgtEl>
                                        <p:attrNameLst>
                                          <p:attrName>style.visibility</p:attrName>
                                        </p:attrNameLst>
                                      </p:cBhvr>
                                      <p:to>
                                        <p:strVal val="visible"/>
                                      </p:to>
                                    </p:set>
                                    <p:anim calcmode="lin" valueType="num">
                                      <p:cBhvr additive="base">
                                        <p:cTn id="31"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 calcmode="lin" valueType="num">
                                      <p:cBhvr additive="base">
                                        <p:cTn id="3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5">
                                            <p:txEl>
                                              <p:pRg st="7" end="7"/>
                                            </p:txEl>
                                          </p:spTgt>
                                        </p:tgtEl>
                                        <p:attrNameLst>
                                          <p:attrName>style.visibility</p:attrName>
                                        </p:attrNameLst>
                                      </p:cBhvr>
                                      <p:to>
                                        <p:strVal val="visible"/>
                                      </p:to>
                                    </p:set>
                                    <p:anim calcmode="lin" valueType="num">
                                      <p:cBhvr additive="base">
                                        <p:cTn id="4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5">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5">
                                            <p:txEl>
                                              <p:pRg st="8" end="8"/>
                                            </p:txEl>
                                          </p:spTgt>
                                        </p:tgtEl>
                                        <p:attrNameLst>
                                          <p:attrName>style.visibility</p:attrName>
                                        </p:attrNameLst>
                                      </p:cBhvr>
                                      <p:to>
                                        <p:strVal val="visible"/>
                                      </p:to>
                                    </p:set>
                                    <p:anim calcmode="lin" valueType="num">
                                      <p:cBhvr additive="base">
                                        <p:cTn id="4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5">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5">
                                            <p:txEl>
                                              <p:pRg st="9" end="9"/>
                                            </p:txEl>
                                          </p:spTgt>
                                        </p:tgtEl>
                                        <p:attrNameLst>
                                          <p:attrName>style.visibility</p:attrName>
                                        </p:attrNameLst>
                                      </p:cBhvr>
                                      <p:to>
                                        <p:strVal val="visible"/>
                                      </p:to>
                                    </p:set>
                                    <p:anim calcmode="lin" valueType="num">
                                      <p:cBhvr additive="base">
                                        <p:cTn id="49"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116CD4-B258-6240-8812-D48F119B353D}"/>
              </a:ext>
            </a:extLst>
          </p:cNvPr>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marR="0" lvl="0" indent="-336145" algn="ctr" defTabSz="914102"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1961"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3" name="Title 2">
            <a:extLst>
              <a:ext uri="{FF2B5EF4-FFF2-40B4-BE49-F238E27FC236}">
                <a16:creationId xmlns:a16="http://schemas.microsoft.com/office/drawing/2014/main" id="{0A1036B7-457D-AA43-9169-88EB7E2A56D4}"/>
              </a:ext>
            </a:extLst>
          </p:cNvPr>
          <p:cNvSpPr txBox="1">
            <a:spLocks/>
          </p:cNvSpPr>
          <p:nvPr/>
        </p:nvSpPr>
        <p:spPr>
          <a:xfrm>
            <a:off x="226555" y="289958"/>
            <a:ext cx="11734217"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dirty="0">
                <a:solidFill>
                  <a:schemeClr val="bg1"/>
                </a:solidFill>
              </a:rPr>
              <a:t>Create an Azure DSVM (Ubuntu) </a:t>
            </a:r>
          </a:p>
        </p:txBody>
      </p:sp>
      <p:sp>
        <p:nvSpPr>
          <p:cNvPr id="4" name="Content Placeholder 2">
            <a:extLst>
              <a:ext uri="{FF2B5EF4-FFF2-40B4-BE49-F238E27FC236}">
                <a16:creationId xmlns:a16="http://schemas.microsoft.com/office/drawing/2014/main" id="{1A21A1B0-9FB4-9F49-A33B-A10F78D1E569}"/>
              </a:ext>
            </a:extLst>
          </p:cNvPr>
          <p:cNvSpPr txBox="1">
            <a:spLocks/>
          </p:cNvSpPr>
          <p:nvPr/>
        </p:nvSpPr>
        <p:spPr>
          <a:xfrm>
            <a:off x="766354" y="1394923"/>
            <a:ext cx="10774005" cy="5363229"/>
          </a:xfrm>
          <a:prstGeom prst="rect">
            <a:avLst/>
          </a:prstGeom>
        </p:spPr>
        <p:txBody>
          <a:bodyPr>
            <a:normAutofit fontScale="77500" lnSpcReduction="20000"/>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145" marR="0" lvl="0" indent="-336145" algn="l" defTabSz="913505" rtl="0" eaLnBrk="1" fontAlgn="base" latinLnBrk="0" hangingPunct="1">
              <a:lnSpc>
                <a:spcPct val="150000"/>
              </a:lnSpc>
              <a:spcBef>
                <a:spcPct val="20000"/>
              </a:spcBef>
              <a:spcAft>
                <a:spcPct val="0"/>
              </a:spcAft>
              <a:buClrTx/>
              <a:buSzPct val="90000"/>
              <a:buFont typeface="Arial" charset="0"/>
              <a:buChar char="•"/>
              <a:tabLst/>
              <a:defRPr/>
            </a:pPr>
            <a:r>
              <a:rPr lang="en-US" sz="2000" dirty="0">
                <a:solidFill>
                  <a:srgbClr val="000000">
                    <a:lumMod val="75000"/>
                    <a:lumOff val="25000"/>
                  </a:srgbClr>
                </a:solidFill>
                <a:latin typeface="Segoe UI"/>
              </a:rPr>
              <a:t>Create a Microsoft account at </a:t>
            </a:r>
            <a:r>
              <a:rPr lang="en-US" sz="2000" b="1" dirty="0">
                <a:solidFill>
                  <a:srgbClr val="000000">
                    <a:lumMod val="75000"/>
                    <a:lumOff val="25000"/>
                  </a:srgbClr>
                </a:solidFill>
                <a:latin typeface="Segoe UI"/>
                <a:hlinkClick r:id="rId2">
                  <a:extLst>
                    <a:ext uri="{A12FA001-AC4F-418D-AE19-62706E023703}">
                      <ahyp:hlinkClr xmlns:ahyp="http://schemas.microsoft.com/office/drawing/2018/hyperlinkcolor" val="tx"/>
                    </a:ext>
                  </a:extLst>
                </a:hlinkClick>
              </a:rPr>
              <a:t>https://outlook</a:t>
            </a:r>
            <a:r>
              <a:rPr lang="en-US" sz="2000" b="1" dirty="0">
                <a:solidFill>
                  <a:srgbClr val="000000">
                    <a:lumMod val="75000"/>
                    <a:lumOff val="25000"/>
                  </a:srgbClr>
                </a:solidFill>
                <a:latin typeface="Segoe UI"/>
                <a:hlinkClick r:id="rId3"/>
              </a:rPr>
              <a:t>.com</a:t>
            </a:r>
            <a:r>
              <a:rPr lang="en-US" sz="2000" b="1" dirty="0">
                <a:solidFill>
                  <a:srgbClr val="000000">
                    <a:lumMod val="75000"/>
                    <a:lumOff val="25000"/>
                  </a:srgbClr>
                </a:solidFill>
                <a:latin typeface="Segoe UI"/>
              </a:rPr>
              <a:t> </a:t>
            </a:r>
            <a:r>
              <a:rPr lang="en-US" sz="2000" dirty="0">
                <a:solidFill>
                  <a:srgbClr val="000000">
                    <a:lumMod val="75000"/>
                    <a:lumOff val="25000"/>
                  </a:srgbClr>
                </a:solidFill>
                <a:latin typeface="Segoe UI"/>
              </a:rPr>
              <a:t>(skip if you already have an account @outlook.com, @Hotmail.com, or @live.com)</a:t>
            </a:r>
          </a:p>
          <a:p>
            <a:pPr>
              <a:lnSpc>
                <a:spcPct val="150000"/>
              </a:lnSpc>
              <a:defRPr/>
            </a:pPr>
            <a:r>
              <a:rPr lang="en-US" sz="2000" dirty="0">
                <a:solidFill>
                  <a:srgbClr val="000000">
                    <a:lumMod val="75000"/>
                    <a:lumOff val="25000"/>
                  </a:srgbClr>
                </a:solidFill>
                <a:latin typeface="Segoe UI"/>
              </a:rPr>
              <a:t>Use your Microsoft account to get the free Azure subscription </a:t>
            </a:r>
            <a:r>
              <a:rPr lang="en-US" sz="2000" b="1" dirty="0">
                <a:solidFill>
                  <a:srgbClr val="000000">
                    <a:lumMod val="75000"/>
                    <a:lumOff val="25000"/>
                  </a:srgbClr>
                </a:solidFill>
                <a:latin typeface="Segoe UI"/>
                <a:hlinkClick r:id="rId4" tooltip="https://azure.microsoft.com/en-us/free/https:/">
                  <a:extLst>
                    <a:ext uri="{A12FA001-AC4F-418D-AE19-62706E023703}">
                      <ahyp:hlinkClr xmlns:ahyp="http://schemas.microsoft.com/office/drawing/2018/hyperlinkcolor" val="tx"/>
                    </a:ext>
                  </a:extLst>
                </a:hlinkClick>
              </a:rPr>
              <a:t>https://azure.microsoft.com/en-us/free/</a:t>
            </a:r>
            <a:endParaRPr lang="en-US" sz="2000" b="1" dirty="0">
              <a:solidFill>
                <a:srgbClr val="000000">
                  <a:lumMod val="75000"/>
                  <a:lumOff val="25000"/>
                </a:srgbClr>
              </a:solidFill>
              <a:latin typeface="Segoe UI"/>
            </a:endParaRPr>
          </a:p>
          <a:p>
            <a:pPr lvl="1" indent="-336145">
              <a:lnSpc>
                <a:spcPct val="150000"/>
              </a:lnSpc>
              <a:defRPr/>
            </a:pPr>
            <a:r>
              <a:rPr lang="en-US" sz="1600" dirty="0">
                <a:solidFill>
                  <a:srgbClr val="000000">
                    <a:lumMod val="75000"/>
                    <a:lumOff val="25000"/>
                  </a:srgbClr>
                </a:solidFill>
                <a:latin typeface="Segoe UI"/>
              </a:rPr>
              <a:t>You get 200$ Azure credits expiring in 30 days</a:t>
            </a:r>
          </a:p>
          <a:p>
            <a:pPr lvl="1" indent="-336145">
              <a:lnSpc>
                <a:spcPct val="150000"/>
              </a:lnSpc>
              <a:defRPr/>
            </a:pPr>
            <a:r>
              <a:rPr lang="en-US" sz="1600" dirty="0">
                <a:solidFill>
                  <a:srgbClr val="000000">
                    <a:lumMod val="75000"/>
                    <a:lumOff val="25000"/>
                  </a:srgbClr>
                </a:solidFill>
                <a:latin typeface="Segoe UI"/>
              </a:rPr>
              <a:t>Credit card needed for identification purpose. You will not be charged even after  30 days or the 200$ credits are used</a:t>
            </a:r>
          </a:p>
          <a:p>
            <a:pPr>
              <a:lnSpc>
                <a:spcPct val="150000"/>
              </a:lnSpc>
              <a:defRPr/>
            </a:pPr>
            <a:r>
              <a:rPr lang="en-US" sz="2000" dirty="0">
                <a:solidFill>
                  <a:srgbClr val="000000">
                    <a:lumMod val="75000"/>
                    <a:lumOff val="25000"/>
                  </a:srgbClr>
                </a:solidFill>
                <a:latin typeface="Segoe UI"/>
              </a:rPr>
              <a:t>Create an Ubuntu DSVM </a:t>
            </a:r>
            <a:r>
              <a:rPr lang="en-US" sz="2000" b="1" dirty="0">
                <a:solidFill>
                  <a:srgbClr val="000000">
                    <a:lumMod val="75000"/>
                    <a:lumOff val="25000"/>
                  </a:srgbClr>
                </a:solidFill>
                <a:latin typeface="Segoe UI"/>
                <a:hlinkClick r:id="rId5">
                  <a:extLst>
                    <a:ext uri="{A12FA001-AC4F-418D-AE19-62706E023703}">
                      <ahyp:hlinkClr xmlns:ahyp="http://schemas.microsoft.com/office/drawing/2018/hyperlinkcolor" val="tx"/>
                    </a:ext>
                  </a:extLst>
                </a:hlinkClick>
              </a:rPr>
              <a:t>https://docs.microsoft.com/en-us/azure/machine-learning/data-science-virtual-machine/dsvm-ubuntu-intro</a:t>
            </a:r>
            <a:r>
              <a:rPr lang="en-US" sz="2000" b="1" dirty="0">
                <a:solidFill>
                  <a:srgbClr val="000000">
                    <a:lumMod val="75000"/>
                    <a:lumOff val="25000"/>
                  </a:srgbClr>
                </a:solidFill>
                <a:latin typeface="Segoe UI"/>
              </a:rPr>
              <a:t> </a:t>
            </a:r>
            <a:r>
              <a:rPr lang="en-US" sz="2000" i="1" dirty="0">
                <a:solidFill>
                  <a:srgbClr val="000000">
                    <a:lumMod val="75000"/>
                    <a:lumOff val="25000"/>
                  </a:srgbClr>
                </a:solidFill>
                <a:highlight>
                  <a:srgbClr val="FFFF00"/>
                </a:highlight>
                <a:latin typeface="Segoe UI"/>
              </a:rPr>
              <a:t>(search for Data Science Virtual Machine)</a:t>
            </a:r>
          </a:p>
          <a:p>
            <a:pPr>
              <a:lnSpc>
                <a:spcPct val="150000"/>
              </a:lnSpc>
              <a:defRPr/>
            </a:pPr>
            <a:r>
              <a:rPr lang="en-US" sz="2000" dirty="0">
                <a:solidFill>
                  <a:srgbClr val="000000">
                    <a:lumMod val="75000"/>
                    <a:lumOff val="25000"/>
                  </a:srgbClr>
                </a:solidFill>
                <a:latin typeface="Segoe UI"/>
              </a:rPr>
              <a:t>Create an AzureML workspace </a:t>
            </a:r>
            <a:r>
              <a:rPr lang="en-US" sz="2100" b="1" dirty="0">
                <a:solidFill>
                  <a:srgbClr val="000000">
                    <a:lumMod val="75000"/>
                    <a:lumOff val="25000"/>
                  </a:srgbClr>
                </a:solidFill>
                <a:latin typeface="Segoe UI"/>
                <a:hlinkClick r:id="rId6">
                  <a:extLst>
                    <a:ext uri="{A12FA001-AC4F-418D-AE19-62706E023703}">
                      <ahyp:hlinkClr xmlns:ahyp="http://schemas.microsoft.com/office/drawing/2018/hyperlinkcolor" val="tx"/>
                    </a:ext>
                  </a:extLst>
                </a:hlinkClick>
              </a:rPr>
              <a:t>https://docs.microsoft.com/en-us/azure/machine-learning/service/setup-create-workspace#portal</a:t>
            </a:r>
            <a:r>
              <a:rPr lang="en-US" sz="2100" b="1" dirty="0">
                <a:solidFill>
                  <a:srgbClr val="000000">
                    <a:lumMod val="75000"/>
                    <a:lumOff val="25000"/>
                  </a:srgbClr>
                </a:solidFill>
                <a:latin typeface="Segoe UI"/>
              </a:rPr>
              <a:t> </a:t>
            </a:r>
            <a:r>
              <a:rPr lang="en-US" sz="2100" i="1" dirty="0">
                <a:solidFill>
                  <a:srgbClr val="000000">
                    <a:lumMod val="75000"/>
                    <a:lumOff val="25000"/>
                  </a:srgbClr>
                </a:solidFill>
                <a:highlight>
                  <a:srgbClr val="FFFF00"/>
                </a:highlight>
                <a:latin typeface="Segoe UI"/>
              </a:rPr>
              <a:t>(Search for workspace, and choose machine learning service workspace)</a:t>
            </a:r>
          </a:p>
          <a:p>
            <a:pPr>
              <a:lnSpc>
                <a:spcPct val="150000"/>
              </a:lnSpc>
              <a:defRPr/>
            </a:pPr>
            <a:r>
              <a:rPr lang="en-US" sz="2000" dirty="0">
                <a:solidFill>
                  <a:srgbClr val="000000">
                    <a:lumMod val="75000"/>
                    <a:lumOff val="25000"/>
                  </a:srgbClr>
                </a:solidFill>
                <a:latin typeface="Segoe UI"/>
              </a:rPr>
              <a:t>Install x2go client on your local machine </a:t>
            </a:r>
            <a:r>
              <a:rPr lang="en-US" sz="2000" b="1" dirty="0">
                <a:solidFill>
                  <a:srgbClr val="000000">
                    <a:lumMod val="75000"/>
                    <a:lumOff val="25000"/>
                  </a:srgbClr>
                </a:solidFill>
                <a:latin typeface="Segoe UI"/>
                <a:hlinkClick r:id="rId7">
                  <a:extLst>
                    <a:ext uri="{A12FA001-AC4F-418D-AE19-62706E023703}">
                      <ahyp:hlinkClr xmlns:ahyp="http://schemas.microsoft.com/office/drawing/2018/hyperlinkcolor" val="tx"/>
                    </a:ext>
                  </a:extLst>
                </a:hlinkClick>
              </a:rPr>
              <a:t>https://wiki.x2go.org/doku.php/doc:installation:x2goclient</a:t>
            </a:r>
            <a:endParaRPr lang="en-US" sz="2000" b="1" dirty="0">
              <a:solidFill>
                <a:srgbClr val="000000">
                  <a:lumMod val="75000"/>
                  <a:lumOff val="25000"/>
                </a:srgbClr>
              </a:solidFill>
              <a:latin typeface="Segoe UI"/>
            </a:endParaRPr>
          </a:p>
          <a:p>
            <a:pPr lvl="1">
              <a:lnSpc>
                <a:spcPct val="150000"/>
              </a:lnSpc>
              <a:defRPr/>
            </a:pPr>
            <a:r>
              <a:rPr lang="en-US" sz="1500" dirty="0">
                <a:solidFill>
                  <a:srgbClr val="000000">
                    <a:lumMod val="75000"/>
                    <a:lumOff val="25000"/>
                  </a:srgbClr>
                </a:solidFill>
                <a:latin typeface="Segoe UI"/>
              </a:rPr>
              <a:t>Mac users might need to log out and log in to make x2go client work</a:t>
            </a:r>
          </a:p>
          <a:p>
            <a:pPr>
              <a:lnSpc>
                <a:spcPct val="150000"/>
              </a:lnSpc>
              <a:defRPr/>
            </a:pPr>
            <a:r>
              <a:rPr lang="en-US" sz="2000" dirty="0">
                <a:solidFill>
                  <a:srgbClr val="000000">
                    <a:lumMod val="75000"/>
                    <a:lumOff val="25000"/>
                  </a:srgbClr>
                </a:solidFill>
                <a:latin typeface="Segoe UI"/>
              </a:rPr>
              <a:t>Test connecting to your DSVM</a:t>
            </a:r>
          </a:p>
          <a:p>
            <a:pPr lvl="1">
              <a:lnSpc>
                <a:spcPct val="150000"/>
              </a:lnSpc>
              <a:defRPr/>
            </a:pPr>
            <a:r>
              <a:rPr lang="en-US" sz="1600" dirty="0">
                <a:solidFill>
                  <a:srgbClr val="000000">
                    <a:lumMod val="75000"/>
                    <a:lumOff val="25000"/>
                  </a:srgbClr>
                </a:solidFill>
                <a:latin typeface="Segoe UI"/>
              </a:rPr>
              <a:t>Go to Azure portal to get the </a:t>
            </a:r>
            <a:r>
              <a:rPr lang="en-US" sz="1600" dirty="0">
                <a:solidFill>
                  <a:srgbClr val="000000">
                    <a:lumMod val="75000"/>
                    <a:lumOff val="25000"/>
                  </a:srgbClr>
                </a:solidFill>
                <a:highlight>
                  <a:srgbClr val="FFFF00"/>
                </a:highlight>
                <a:latin typeface="Segoe UI"/>
              </a:rPr>
              <a:t>public IP </a:t>
            </a:r>
            <a:r>
              <a:rPr lang="en-US" sz="1600" dirty="0">
                <a:solidFill>
                  <a:srgbClr val="000000">
                    <a:lumMod val="75000"/>
                    <a:lumOff val="25000"/>
                  </a:srgbClr>
                </a:solidFill>
                <a:latin typeface="Segoe UI"/>
              </a:rPr>
              <a:t>of your DSVM</a:t>
            </a:r>
          </a:p>
          <a:p>
            <a:pPr lvl="1">
              <a:lnSpc>
                <a:spcPct val="150000"/>
              </a:lnSpc>
              <a:defRPr/>
            </a:pPr>
            <a:r>
              <a:rPr lang="en-US" sz="1600" dirty="0">
                <a:solidFill>
                  <a:srgbClr val="000000">
                    <a:lumMod val="75000"/>
                    <a:lumOff val="25000"/>
                  </a:srgbClr>
                </a:solidFill>
                <a:latin typeface="Segoe UI"/>
              </a:rPr>
              <a:t>Connect to it from x2go client by choosing </a:t>
            </a:r>
            <a:r>
              <a:rPr lang="en-US" sz="1600" dirty="0">
                <a:solidFill>
                  <a:srgbClr val="000000">
                    <a:lumMod val="75000"/>
                    <a:lumOff val="25000"/>
                  </a:srgbClr>
                </a:solidFill>
                <a:highlight>
                  <a:srgbClr val="FFFF00"/>
                </a:highlight>
                <a:latin typeface="Segoe UI"/>
              </a:rPr>
              <a:t>XFCE</a:t>
            </a:r>
          </a:p>
          <a:p>
            <a:pPr lvl="1">
              <a:lnSpc>
                <a:spcPct val="150000"/>
              </a:lnSpc>
              <a:defRPr/>
            </a:pPr>
            <a:r>
              <a:rPr lang="en-US" sz="1600" dirty="0">
                <a:solidFill>
                  <a:srgbClr val="000000">
                    <a:lumMod val="75000"/>
                    <a:lumOff val="25000"/>
                  </a:srgbClr>
                </a:solidFill>
                <a:latin typeface="Segoe UI"/>
              </a:rPr>
              <a:t>After connecting, open a command window in </a:t>
            </a:r>
            <a:r>
              <a:rPr lang="en-US" sz="1600" b="1" dirty="0">
                <a:solidFill>
                  <a:srgbClr val="000000">
                    <a:lumMod val="75000"/>
                    <a:lumOff val="25000"/>
                  </a:srgbClr>
                </a:solidFill>
                <a:latin typeface="Segoe UI"/>
              </a:rPr>
              <a:t>x2go client</a:t>
            </a:r>
            <a:r>
              <a:rPr lang="en-US" sz="1600" dirty="0">
                <a:solidFill>
                  <a:srgbClr val="000000">
                    <a:lumMod val="75000"/>
                    <a:lumOff val="25000"/>
                  </a:srgbClr>
                </a:solidFill>
                <a:latin typeface="Segoe UI"/>
              </a:rPr>
              <a:t>, and clone the </a:t>
            </a:r>
            <a:r>
              <a:rPr lang="en-US" sz="1600" dirty="0" err="1">
                <a:solidFill>
                  <a:srgbClr val="000000">
                    <a:lumMod val="75000"/>
                    <a:lumOff val="25000"/>
                  </a:srgbClr>
                </a:solidFill>
                <a:latin typeface="Segoe UI"/>
              </a:rPr>
              <a:t>github</a:t>
            </a:r>
            <a:r>
              <a:rPr lang="en-US" sz="1600" dirty="0">
                <a:solidFill>
                  <a:srgbClr val="000000">
                    <a:lumMod val="75000"/>
                    <a:lumOff val="25000"/>
                  </a:srgbClr>
                </a:solidFill>
                <a:latin typeface="Segoe UI"/>
              </a:rPr>
              <a:t> repository to get the tutorial content to your DSVM: </a:t>
            </a:r>
          </a:p>
          <a:p>
            <a:pPr lvl="2">
              <a:lnSpc>
                <a:spcPct val="150000"/>
              </a:lnSpc>
              <a:defRPr/>
            </a:pPr>
            <a:r>
              <a:rPr lang="en-US" sz="1208" dirty="0">
                <a:solidFill>
                  <a:srgbClr val="000000">
                    <a:lumMod val="75000"/>
                    <a:lumOff val="25000"/>
                  </a:srgbClr>
                </a:solidFill>
                <a:latin typeface="Segoe UI"/>
              </a:rPr>
              <a:t>cd notebooks</a:t>
            </a:r>
          </a:p>
          <a:p>
            <a:pPr lvl="2">
              <a:lnSpc>
                <a:spcPct val="150000"/>
              </a:lnSpc>
              <a:defRPr/>
            </a:pPr>
            <a:r>
              <a:rPr lang="en-US" sz="1208" b="1" dirty="0">
                <a:solidFill>
                  <a:srgbClr val="000000">
                    <a:lumMod val="75000"/>
                    <a:lumOff val="25000"/>
                  </a:srgbClr>
                </a:solidFill>
                <a:latin typeface="Segoe UI"/>
              </a:rPr>
              <a:t>git clone </a:t>
            </a:r>
            <a:r>
              <a:rPr lang="en-US" sz="1208" b="1" dirty="0">
                <a:solidFill>
                  <a:srgbClr val="000000">
                    <a:lumMod val="75000"/>
                    <a:lumOff val="25000"/>
                  </a:srgbClr>
                </a:solidFill>
                <a:latin typeface="Segoe UI"/>
                <a:hlinkClick r:id="rId8" tooltip="https://github.com/microsoft/icse2019">
                  <a:extLst>
                    <a:ext uri="{A12FA001-AC4F-418D-AE19-62706E023703}">
                      <ahyp:hlinkClr xmlns:ahyp="http://schemas.microsoft.com/office/drawing/2018/hyperlinkcolor" val="tx"/>
                    </a:ext>
                  </a:extLst>
                </a:hlinkClick>
              </a:rPr>
              <a:t>https://github.com/microsoft/ICSE2019</a:t>
            </a:r>
            <a:endParaRPr lang="en-US" sz="1208" b="1" dirty="0">
              <a:solidFill>
                <a:srgbClr val="000000">
                  <a:lumMod val="75000"/>
                  <a:lumOff val="25000"/>
                </a:srgbClr>
              </a:solidFill>
              <a:latin typeface="Segoe UI"/>
            </a:endParaRPr>
          </a:p>
          <a:p>
            <a:pPr lvl="1">
              <a:lnSpc>
                <a:spcPct val="150000"/>
              </a:lnSpc>
              <a:defRPr/>
            </a:pPr>
            <a:endParaRPr lang="en-US" sz="1600" dirty="0">
              <a:solidFill>
                <a:srgbClr val="000000">
                  <a:lumMod val="75000"/>
                  <a:lumOff val="25000"/>
                </a:srgbClr>
              </a:solidFill>
              <a:latin typeface="Segoe UI"/>
            </a:endParaRPr>
          </a:p>
          <a:p>
            <a:pPr>
              <a:lnSpc>
                <a:spcPct val="150000"/>
              </a:lnSpc>
              <a:defRPr/>
            </a:pPr>
            <a:endParaRPr lang="en-US" sz="2000" dirty="0">
              <a:solidFill>
                <a:srgbClr val="000000">
                  <a:lumMod val="75000"/>
                  <a:lumOff val="25000"/>
                </a:srgbClr>
              </a:solidFill>
              <a:latin typeface="Segoe UI"/>
            </a:endParaRPr>
          </a:p>
        </p:txBody>
      </p:sp>
    </p:spTree>
    <p:extLst>
      <p:ext uri="{BB962C8B-B14F-4D97-AF65-F5344CB8AC3E}">
        <p14:creationId xmlns:p14="http://schemas.microsoft.com/office/powerpoint/2010/main" val="343467686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524000" y="3034658"/>
            <a:ext cx="9144000" cy="788685"/>
          </a:xfrm>
          <a:prstGeom prst="rect">
            <a:avLst/>
          </a:prstGeom>
        </p:spPr>
        <p:txBody>
          <a:bodyPr vert="horz" wrap="square" lIns="146304" tIns="91440" rIns="146304" bIns="91440" rtlCol="0" anchor="b">
            <a:noAutofit/>
          </a:bodyPr>
          <a:lstStyle>
            <a:lvl1pPr algn="ctr" defTabSz="913505" rtl="0" fontAlgn="base">
              <a:lnSpc>
                <a:spcPct val="90000"/>
              </a:lnSpc>
              <a:spcBef>
                <a:spcPct val="0"/>
              </a:spcBef>
              <a:spcAft>
                <a:spcPct val="0"/>
              </a:spcAft>
              <a:defRPr lang="en-US" sz="6000" kern="1200" spc="-10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400">
                <a:latin typeface="+mn-lt"/>
              </a:rPr>
              <a:t>Distributed computing on Spark</a:t>
            </a:r>
          </a:p>
        </p:txBody>
      </p:sp>
      <p:sp>
        <p:nvSpPr>
          <p:cNvPr id="9" name="Subtitle 2"/>
          <p:cNvSpPr>
            <a:spLocks noGrp="1"/>
          </p:cNvSpPr>
          <p:nvPr>
            <p:ph type="subTitle" idx="1"/>
          </p:nvPr>
        </p:nvSpPr>
        <p:spPr>
          <a:xfrm>
            <a:off x="1553497" y="3741534"/>
            <a:ext cx="9144000" cy="699070"/>
          </a:xfrm>
        </p:spPr>
        <p:txBody>
          <a:bodyPr/>
          <a:lstStyle/>
          <a:p>
            <a:r>
              <a:rPr lang="en-US" sz="2800">
                <a:latin typeface="+mn-lt"/>
              </a:rPr>
              <a:t>Brief intro to Spark, its APIs and OS R packages</a:t>
            </a:r>
          </a:p>
        </p:txBody>
      </p:sp>
      <p:sp>
        <p:nvSpPr>
          <p:cNvPr id="10"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40</a:t>
            </a:fld>
            <a:endParaRPr lang="en-US" sz="1200"/>
          </a:p>
        </p:txBody>
      </p:sp>
    </p:spTree>
    <p:extLst>
      <p:ext uri="{BB962C8B-B14F-4D97-AF65-F5344CB8AC3E}">
        <p14:creationId xmlns:p14="http://schemas.microsoft.com/office/powerpoint/2010/main" val="1055402751"/>
      </p:ext>
    </p:extLst>
  </p:cSld>
  <p:clrMapOvr>
    <a:masterClrMapping/>
  </p:clrMapOvr>
  <p:transition spd="slow">
    <p:push di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775906"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a:solidFill>
                  <a:schemeClr val="bg1"/>
                </a:solidFill>
              </a:rPr>
              <a:t>Scaling R on Spark Clusters</a:t>
            </a:r>
          </a:p>
        </p:txBody>
      </p:sp>
      <p:sp>
        <p:nvSpPr>
          <p:cNvPr id="6" name="Rectangle 5"/>
          <p:cNvSpPr/>
          <p:nvPr/>
        </p:nvSpPr>
        <p:spPr>
          <a:xfrm>
            <a:off x="778507" y="2898536"/>
            <a:ext cx="4056529" cy="1323439"/>
          </a:xfrm>
          <a:prstGeom prst="rect">
            <a:avLst/>
          </a:prstGeom>
        </p:spPr>
        <p:txBody>
          <a:bodyPr wrap="square">
            <a:spAutoFit/>
          </a:bodyPr>
          <a:lstStyle/>
          <a:p>
            <a:pPr marL="342900" lvl="1" indent="-342900">
              <a:buFont typeface="Arial" panose="020B0604020202020204" pitchFamily="34" charset="0"/>
              <a:buChar char="•"/>
            </a:pPr>
            <a:r>
              <a:rPr lang="en-US" sz="3200">
                <a:solidFill>
                  <a:schemeClr val="tx1">
                    <a:lumMod val="75000"/>
                    <a:lumOff val="25000"/>
                  </a:schemeClr>
                </a:solidFill>
                <a:cs typeface="ＭＳ Ｐゴシック" charset="0"/>
              </a:rPr>
              <a:t>What is Spark?</a:t>
            </a:r>
          </a:p>
          <a:p>
            <a:pPr marL="800100" lvl="2" indent="-342900">
              <a:buFont typeface="Arial" panose="020B0604020202020204" pitchFamily="34" charset="0"/>
              <a:buChar char="•"/>
            </a:pPr>
            <a:r>
              <a:rPr lang="en-US" sz="2400" kern="0">
                <a:solidFill>
                  <a:schemeClr val="tx1">
                    <a:lumMod val="75000"/>
                    <a:lumOff val="25000"/>
                  </a:schemeClr>
                </a:solidFill>
              </a:rPr>
              <a:t>An unified, open source, parallel, data processing framework for Big Data Analytics</a:t>
            </a:r>
            <a:endParaRPr lang="en-US" sz="2400">
              <a:solidFill>
                <a:schemeClr val="tx1">
                  <a:lumMod val="75000"/>
                  <a:lumOff val="25000"/>
                </a:schemeClr>
              </a:solidFill>
              <a:cs typeface="ＭＳ Ｐゴシック"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1260" y="1834861"/>
            <a:ext cx="6639006" cy="4367038"/>
          </a:xfrm>
          <a:prstGeom prst="rect">
            <a:avLst/>
          </a:prstGeom>
        </p:spPr>
      </p:pic>
      <p:sp>
        <p:nvSpPr>
          <p:cNvPr id="8"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41</a:t>
            </a:fld>
            <a:endParaRPr lang="en-US" sz="1200"/>
          </a:p>
        </p:txBody>
      </p:sp>
      <p:sp>
        <p:nvSpPr>
          <p:cNvPr id="4" name="Rectangle 3">
            <a:extLst>
              <a:ext uri="{FF2B5EF4-FFF2-40B4-BE49-F238E27FC236}">
                <a16:creationId xmlns:a16="http://schemas.microsoft.com/office/drawing/2014/main" id="{932D977E-7689-4D22-9A34-8555D5355E53}"/>
              </a:ext>
            </a:extLst>
          </p:cNvPr>
          <p:cNvSpPr/>
          <p:nvPr/>
        </p:nvSpPr>
        <p:spPr bwMode="auto">
          <a:xfrm>
            <a:off x="7499445" y="5459104"/>
            <a:ext cx="1999397" cy="692624"/>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err="1">
              <a:solidFill>
                <a:schemeClr val="bg1"/>
              </a:solidFill>
              <a:latin typeface="+mj-lt"/>
              <a:ea typeface="Segoe UI" pitchFamily="34" charset="0"/>
              <a:cs typeface="Segoe UI" pitchFamily="34" charset="0"/>
            </a:endParaRPr>
          </a:p>
        </p:txBody>
      </p:sp>
      <p:sp>
        <p:nvSpPr>
          <p:cNvPr id="5" name="TextBox 4">
            <a:extLst>
              <a:ext uri="{FF2B5EF4-FFF2-40B4-BE49-F238E27FC236}">
                <a16:creationId xmlns:a16="http://schemas.microsoft.com/office/drawing/2014/main" id="{E848712A-32F2-4F16-B492-0B7EA173A33B}"/>
              </a:ext>
            </a:extLst>
          </p:cNvPr>
          <p:cNvSpPr txBox="1"/>
          <p:nvPr/>
        </p:nvSpPr>
        <p:spPr>
          <a:xfrm>
            <a:off x="8048771" y="5558050"/>
            <a:ext cx="914400" cy="914400"/>
          </a:xfrm>
          <a:prstGeom prst="rect">
            <a:avLst/>
          </a:prstGeom>
          <a:noFill/>
        </p:spPr>
        <p:txBody>
          <a:bodyPr wrap="none" lIns="182880" tIns="146304" rIns="182880" bIns="146304" rtlCol="0">
            <a:noAutofit/>
          </a:bodyPr>
          <a:lstStyle/>
          <a:p>
            <a:pPr>
              <a:lnSpc>
                <a:spcPct val="90000"/>
              </a:lnSpc>
              <a:spcAft>
                <a:spcPts val="2400"/>
              </a:spcAft>
              <a:buClr>
                <a:srgbClr val="A80000"/>
              </a:buClr>
            </a:pPr>
            <a:r>
              <a:rPr lang="en-US">
                <a:solidFill>
                  <a:schemeClr val="bg1"/>
                </a:solidFill>
                <a:latin typeface="Segoe UI" panose="020B0502040204020203" pitchFamily="34" charset="0"/>
                <a:ea typeface="Segoe UI Black" panose="020B0A02040204020203" pitchFamily="34" charset="0"/>
                <a:cs typeface="Segoe UI" panose="020B0502040204020203" pitchFamily="34" charset="0"/>
              </a:rPr>
              <a:t>Local</a:t>
            </a:r>
          </a:p>
        </p:txBody>
      </p:sp>
    </p:spTree>
    <p:extLst>
      <p:ext uri="{BB962C8B-B14F-4D97-AF65-F5344CB8AC3E}">
        <p14:creationId xmlns:p14="http://schemas.microsoft.com/office/powerpoint/2010/main" val="2429397164"/>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866" y="971"/>
            <a:ext cx="12190271" cy="1394241"/>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7388" y="290404"/>
            <a:ext cx="11512602" cy="899409"/>
          </a:xfrm>
          <a:prstGeom prst="rect">
            <a:avLst/>
          </a:prstGeom>
        </p:spPr>
        <p:txBody>
          <a:bodyPr vert="horz" wrap="square" lIns="146284" tIns="91427" rIns="146284" bIns="91427"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defTabSz="913330"/>
            <a:r>
              <a:rPr lang="en-US" sz="4704" b="1" err="1">
                <a:solidFill>
                  <a:srgbClr val="FFFFFF"/>
                </a:solidFill>
                <a:latin typeface="Courier New" panose="02070309020205020404" pitchFamily="49" charset="0"/>
                <a:cs typeface="Courier New" panose="02070309020205020404" pitchFamily="49" charset="0"/>
              </a:rPr>
              <a:t>SparkR</a:t>
            </a:r>
            <a:r>
              <a:rPr lang="en-US" sz="4704" b="1">
                <a:solidFill>
                  <a:srgbClr val="FFFFFF"/>
                </a:solidFill>
                <a:latin typeface="Segoe UI Light"/>
              </a:rPr>
              <a:t>: R API included with Apache Spark</a:t>
            </a:r>
          </a:p>
        </p:txBody>
      </p:sp>
      <p:sp>
        <p:nvSpPr>
          <p:cNvPr id="6" name="TextBox 5"/>
          <p:cNvSpPr txBox="1"/>
          <p:nvPr/>
        </p:nvSpPr>
        <p:spPr>
          <a:xfrm>
            <a:off x="669282" y="1583442"/>
            <a:ext cx="10848315" cy="5016758"/>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69694" lvl="1" indent="-457025" defTabSz="931775">
              <a:lnSpc>
                <a:spcPct val="100000"/>
              </a:lnSpc>
              <a:spcBef>
                <a:spcPts val="612"/>
              </a:spcBef>
              <a:spcAft>
                <a:spcPts val="612"/>
              </a:spcAft>
              <a:buFont typeface="Arial" panose="020B0604020202020204" pitchFamily="34" charset="0"/>
              <a:buChar char="•"/>
              <a:tabLst>
                <a:tab pos="658243" algn="l"/>
              </a:tabLst>
            </a:pPr>
            <a:r>
              <a:rPr lang="en-US">
                <a:solidFill>
                  <a:srgbClr val="000000">
                    <a:lumMod val="75000"/>
                    <a:lumOff val="25000"/>
                  </a:srgbClr>
                </a:solidFill>
                <a:latin typeface="Segoe UI"/>
              </a:rPr>
              <a:t>An R package provides a light-weight frontend to use Apache Spark from R and allows data scientists to analyze large datasets.</a:t>
            </a:r>
          </a:p>
          <a:p>
            <a:pPr marL="569694" lvl="1" indent="-457025" defTabSz="931775">
              <a:lnSpc>
                <a:spcPct val="100000"/>
              </a:lnSpc>
              <a:spcBef>
                <a:spcPts val="612"/>
              </a:spcBef>
              <a:spcAft>
                <a:spcPts val="612"/>
              </a:spcAft>
              <a:buFont typeface="Arial" panose="020B0604020202020204" pitchFamily="34" charset="0"/>
              <a:buChar char="•"/>
              <a:tabLst>
                <a:tab pos="658243" algn="l"/>
              </a:tabLst>
            </a:pPr>
            <a:r>
              <a:rPr lang="en-US" b="1" err="1">
                <a:solidFill>
                  <a:srgbClr val="0072C6">
                    <a:lumMod val="75000"/>
                  </a:srgbClr>
                </a:solidFill>
                <a:latin typeface="Courier New" panose="02070309020205020404" pitchFamily="49" charset="0"/>
                <a:cs typeface="Courier New" panose="02070309020205020404" pitchFamily="49" charset="0"/>
              </a:rPr>
              <a:t>SparkDataFrame</a:t>
            </a:r>
            <a:r>
              <a:rPr lang="en-US">
                <a:solidFill>
                  <a:srgbClr val="000000">
                    <a:lumMod val="75000"/>
                    <a:lumOff val="25000"/>
                  </a:srgbClr>
                </a:solidFill>
                <a:latin typeface="Segoe UI"/>
              </a:rPr>
              <a:t> is distributed collection of data organized into named columns.</a:t>
            </a:r>
          </a:p>
          <a:p>
            <a:pPr marL="569694" lvl="1" indent="-457025" defTabSz="931775">
              <a:lnSpc>
                <a:spcPct val="100000"/>
              </a:lnSpc>
              <a:spcBef>
                <a:spcPts val="612"/>
              </a:spcBef>
              <a:spcAft>
                <a:spcPts val="612"/>
              </a:spcAft>
              <a:buFont typeface="Arial" panose="020B0604020202020204" pitchFamily="34" charset="0"/>
              <a:buChar char="•"/>
              <a:tabLst>
                <a:tab pos="658243" algn="l"/>
              </a:tabLst>
            </a:pPr>
            <a:r>
              <a:rPr lang="en-US" b="1" err="1">
                <a:solidFill>
                  <a:srgbClr val="0072C6">
                    <a:lumMod val="75000"/>
                  </a:srgbClr>
                </a:solidFill>
                <a:latin typeface="Courier New" panose="02070309020205020404" pitchFamily="49" charset="0"/>
                <a:cs typeface="Courier New" panose="02070309020205020404" pitchFamily="49" charset="0"/>
              </a:rPr>
              <a:t>SparkR</a:t>
            </a:r>
            <a:r>
              <a:rPr lang="en-US">
                <a:solidFill>
                  <a:srgbClr val="000000">
                    <a:lumMod val="75000"/>
                    <a:lumOff val="25000"/>
                  </a:srgbClr>
                </a:solidFill>
                <a:latin typeface="Segoe UI"/>
              </a:rPr>
              <a:t> can create </a:t>
            </a:r>
            <a:r>
              <a:rPr lang="en-US" err="1">
                <a:solidFill>
                  <a:srgbClr val="000000">
                    <a:lumMod val="75000"/>
                    <a:lumOff val="25000"/>
                  </a:srgbClr>
                </a:solidFill>
                <a:latin typeface="Courier New" panose="02070309020205020404" pitchFamily="49" charset="0"/>
                <a:cs typeface="Courier New" panose="02070309020205020404" pitchFamily="49" charset="0"/>
              </a:rPr>
              <a:t>SparkDataFrames</a:t>
            </a:r>
            <a:r>
              <a:rPr lang="en-US">
                <a:solidFill>
                  <a:srgbClr val="000000">
                    <a:lumMod val="75000"/>
                    <a:lumOff val="25000"/>
                  </a:srgbClr>
                </a:solidFill>
                <a:latin typeface="Segoe UI"/>
              </a:rPr>
              <a:t> from local R data frames, csv, json and parquet files.</a:t>
            </a:r>
          </a:p>
          <a:p>
            <a:pPr marL="569694" lvl="1" indent="-457025" defTabSz="931775">
              <a:lnSpc>
                <a:spcPct val="100000"/>
              </a:lnSpc>
              <a:spcBef>
                <a:spcPts val="612"/>
              </a:spcBef>
              <a:spcAft>
                <a:spcPts val="612"/>
              </a:spcAft>
              <a:buFont typeface="Arial" panose="020B0604020202020204" pitchFamily="34" charset="0"/>
              <a:buChar char="•"/>
              <a:tabLst>
                <a:tab pos="658243" algn="l"/>
              </a:tabLst>
            </a:pPr>
            <a:r>
              <a:rPr lang="en-US">
                <a:solidFill>
                  <a:srgbClr val="000000">
                    <a:lumMod val="75000"/>
                    <a:lumOff val="25000"/>
                  </a:srgbClr>
                </a:solidFill>
                <a:latin typeface="Segoe UI"/>
              </a:rPr>
              <a:t>Access tables from </a:t>
            </a:r>
            <a:r>
              <a:rPr lang="en-US" b="1">
                <a:solidFill>
                  <a:srgbClr val="0072C6">
                    <a:lumMod val="75000"/>
                  </a:srgbClr>
                </a:solidFill>
                <a:latin typeface="Courier New" panose="02070309020205020404" pitchFamily="49" charset="0"/>
                <a:cs typeface="Courier New" panose="02070309020205020404" pitchFamily="49" charset="0"/>
              </a:rPr>
              <a:t>Hive</a:t>
            </a:r>
            <a:r>
              <a:rPr lang="en-US">
                <a:solidFill>
                  <a:srgbClr val="000000">
                    <a:lumMod val="75000"/>
                    <a:lumOff val="25000"/>
                  </a:srgbClr>
                </a:solidFill>
                <a:latin typeface="Segoe UI"/>
              </a:rPr>
              <a:t> </a:t>
            </a:r>
            <a:r>
              <a:rPr lang="en-US" err="1">
                <a:solidFill>
                  <a:srgbClr val="000000">
                    <a:lumMod val="75000"/>
                    <a:lumOff val="25000"/>
                  </a:srgbClr>
                </a:solidFill>
                <a:latin typeface="Segoe UI"/>
              </a:rPr>
              <a:t>MetaStore</a:t>
            </a:r>
            <a:r>
              <a:rPr lang="en-US">
                <a:solidFill>
                  <a:srgbClr val="000000">
                    <a:lumMod val="75000"/>
                    <a:lumOff val="25000"/>
                  </a:srgbClr>
                </a:solidFill>
                <a:latin typeface="Segoe UI"/>
              </a:rPr>
              <a:t>.</a:t>
            </a:r>
          </a:p>
          <a:p>
            <a:pPr marL="569694" lvl="1" indent="-457025" defTabSz="931775">
              <a:lnSpc>
                <a:spcPct val="100000"/>
              </a:lnSpc>
              <a:spcBef>
                <a:spcPts val="612"/>
              </a:spcBef>
              <a:spcAft>
                <a:spcPts val="612"/>
              </a:spcAft>
              <a:buFont typeface="Arial" panose="020B0604020202020204" pitchFamily="34" charset="0"/>
              <a:buChar char="•"/>
              <a:tabLst>
                <a:tab pos="658243" algn="l"/>
              </a:tabLst>
            </a:pPr>
            <a:r>
              <a:rPr lang="en-US">
                <a:solidFill>
                  <a:srgbClr val="000000">
                    <a:lumMod val="75000"/>
                    <a:lumOff val="25000"/>
                  </a:srgbClr>
                </a:solidFill>
                <a:latin typeface="Segoe UI"/>
              </a:rPr>
              <a:t>Pre-configured on Spark clusters in Azure HDInsight and Azure Databricks</a:t>
            </a:r>
          </a:p>
        </p:txBody>
      </p:sp>
      <p:sp>
        <p:nvSpPr>
          <p:cNvPr id="5" name="Slide Number Placeholder 4"/>
          <p:cNvSpPr txBox="1">
            <a:spLocks/>
          </p:cNvSpPr>
          <p:nvPr/>
        </p:nvSpPr>
        <p:spPr>
          <a:xfrm>
            <a:off x="11739990" y="6583389"/>
            <a:ext cx="451144" cy="274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fld id="{8A026B77-004C-4522-ACB4-7F5D94677171}" type="slidenum">
              <a:rPr lang="en-US" sz="1200">
                <a:solidFill>
                  <a:srgbClr val="000000"/>
                </a:solidFill>
                <a:latin typeface="Segoe UI"/>
              </a:rPr>
              <a:pPr defTabSz="914225"/>
              <a:t>42</a:t>
            </a:fld>
            <a:endParaRPr lang="en-US" sz="1200">
              <a:solidFill>
                <a:srgbClr val="000000"/>
              </a:solidFill>
              <a:latin typeface="Segoe UI"/>
            </a:endParaRPr>
          </a:p>
        </p:txBody>
      </p:sp>
    </p:spTree>
    <p:extLst>
      <p:ext uri="{BB962C8B-B14F-4D97-AF65-F5344CB8AC3E}">
        <p14:creationId xmlns:p14="http://schemas.microsoft.com/office/powerpoint/2010/main" val="5389368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629909"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a:solidFill>
                  <a:schemeClr val="bg1"/>
                </a:solidFill>
              </a:rPr>
              <a:t>Data processing and modeling with SparkR</a:t>
            </a:r>
          </a:p>
        </p:txBody>
      </p:sp>
      <p:sp>
        <p:nvSpPr>
          <p:cNvPr id="7" name="TextBox 6"/>
          <p:cNvSpPr txBox="1"/>
          <p:nvPr/>
        </p:nvSpPr>
        <p:spPr>
          <a:xfrm>
            <a:off x="805333" y="1771849"/>
            <a:ext cx="10472352" cy="4927503"/>
          </a:xfrm>
          <a:prstGeom prst="rect">
            <a:avLst/>
          </a:prstGeom>
          <a:solidFill>
            <a:schemeClr val="bg1"/>
          </a:solidFill>
          <a:ln>
            <a:noFill/>
          </a:ln>
        </p:spPr>
        <p:txBody>
          <a:bodyPr wrap="square">
            <a:spAutoFit/>
          </a:bodyPr>
          <a:lstStyle>
            <a:defPPr>
              <a:defRPr lang="en-US"/>
            </a:defPPr>
            <a:lvl2pPr marL="558686" lvl="1" indent="-448193" defTabSz="913770" fontAlgn="base">
              <a:lnSpc>
                <a:spcPct val="90000"/>
              </a:lnSpc>
              <a:spcBef>
                <a:spcPts val="588"/>
              </a:spcBef>
              <a:spcAft>
                <a:spcPts val="600"/>
              </a:spcAft>
              <a:buClr>
                <a:srgbClr val="68217A">
                  <a:lumMod val="50000"/>
                </a:srgbClr>
              </a:buClr>
              <a:buBlip>
                <a:blip r:embed="rId3"/>
              </a:buBlip>
              <a:tabLst>
                <a:tab pos="645523" algn="l"/>
              </a:tabLst>
              <a:defRPr sz="2800">
                <a:ln>
                  <a:solidFill>
                    <a:srgbClr val="FFFFFF">
                      <a:alpha val="0"/>
                    </a:srgbClr>
                  </a:solidFill>
                </a:ln>
                <a:gradFill>
                  <a:gsLst>
                    <a:gs pos="85321">
                      <a:srgbClr val="505050"/>
                    </a:gs>
                    <a:gs pos="57000">
                      <a:srgbClr val="505050"/>
                    </a:gs>
                  </a:gsLst>
                </a:gradFill>
                <a:ea typeface="Segoe UI" pitchFamily="34" charset="0"/>
                <a:cs typeface="Segoe UI" pitchFamily="34" charset="0"/>
              </a:defRPr>
            </a:lvl2pPr>
          </a:lstStyle>
          <a:p>
            <a:pPr marL="569804" lvl="1" indent="-457112" defTabSz="931954">
              <a:spcBef>
                <a:spcPts val="0"/>
              </a:spcBef>
              <a:spcAft>
                <a:spcPts val="0"/>
              </a:spcAft>
              <a:buFont typeface="Arial" panose="020B0604020202020204" pitchFamily="34" charset="0"/>
              <a:buChar char="•"/>
              <a:tabLst>
                <a:tab pos="658369" algn="l"/>
              </a:tabLst>
            </a:pPr>
            <a:r>
              <a:rPr lang="en-US" sz="3000" kern="0">
                <a:solidFill>
                  <a:schemeClr val="tx1">
                    <a:lumMod val="75000"/>
                    <a:lumOff val="25000"/>
                  </a:schemeClr>
                </a:solidFill>
              </a:rPr>
              <a:t>Supports functions for processing structured data</a:t>
            </a:r>
          </a:p>
          <a:p>
            <a:pPr marL="925518" lvl="2" indent="-457112" defTabSz="931954">
              <a:buFont typeface="Arial" panose="020B0604020202020204" pitchFamily="34" charset="0"/>
              <a:buChar char="•"/>
              <a:tabLst>
                <a:tab pos="658369" algn="l"/>
              </a:tabLst>
            </a:pPr>
            <a:r>
              <a:rPr lang="en-US" sz="2000" i="1" u="sng" kern="0">
                <a:ln>
                  <a:solidFill>
                    <a:srgbClr val="FFFFFF">
                      <a:alpha val="0"/>
                    </a:srgbClr>
                  </a:solidFill>
                </a:ln>
                <a:solidFill>
                  <a:schemeClr val="tx1">
                    <a:lumMod val="75000"/>
                    <a:lumOff val="25000"/>
                  </a:schemeClr>
                </a:solidFill>
                <a:ea typeface="Segoe UI" pitchFamily="34" charset="0"/>
                <a:cs typeface="Segoe UI" pitchFamily="34" charset="0"/>
              </a:rPr>
              <a:t>Selections</a:t>
            </a:r>
            <a:r>
              <a:rPr lang="en-US" sz="2000" kern="0">
                <a:ln>
                  <a:solidFill>
                    <a:srgbClr val="FFFFFF">
                      <a:alpha val="0"/>
                    </a:srgbClr>
                  </a:solidFill>
                </a:ln>
                <a:solidFill>
                  <a:schemeClr val="tx1">
                    <a:lumMod val="75000"/>
                    <a:lumOff val="25000"/>
                  </a:schemeClr>
                </a:solidFill>
                <a:ea typeface="Segoe UI" pitchFamily="34" charset="0"/>
                <a:cs typeface="Segoe UI" pitchFamily="34" charset="0"/>
              </a:rPr>
              <a:t>: select(), filter()</a:t>
            </a:r>
          </a:p>
          <a:p>
            <a:pPr marL="925518" lvl="2" indent="-457112" defTabSz="931954">
              <a:buFont typeface="Arial" panose="020B0604020202020204" pitchFamily="34" charset="0"/>
              <a:buChar char="•"/>
              <a:tabLst>
                <a:tab pos="658369" algn="l"/>
              </a:tabLst>
            </a:pPr>
            <a:r>
              <a:rPr lang="en-US" sz="2000" i="1" u="sng" kern="0">
                <a:ln>
                  <a:solidFill>
                    <a:srgbClr val="FFFFFF">
                      <a:alpha val="0"/>
                    </a:srgbClr>
                  </a:solidFill>
                </a:ln>
                <a:solidFill>
                  <a:schemeClr val="tx1">
                    <a:lumMod val="75000"/>
                    <a:lumOff val="25000"/>
                  </a:schemeClr>
                </a:solidFill>
                <a:ea typeface="Segoe UI" pitchFamily="34" charset="0"/>
                <a:cs typeface="Segoe UI" pitchFamily="34" charset="0"/>
              </a:rPr>
              <a:t>Grouping, Aggregations</a:t>
            </a:r>
            <a:r>
              <a:rPr lang="en-US" sz="2000" kern="0">
                <a:ln>
                  <a:solidFill>
                    <a:srgbClr val="FFFFFF">
                      <a:alpha val="0"/>
                    </a:srgbClr>
                  </a:solidFill>
                </a:ln>
                <a:solidFill>
                  <a:schemeClr val="tx1">
                    <a:lumMod val="75000"/>
                    <a:lumOff val="25000"/>
                  </a:schemeClr>
                </a:solidFill>
                <a:ea typeface="Segoe UI" pitchFamily="34" charset="0"/>
                <a:cs typeface="Segoe UI" pitchFamily="34" charset="0"/>
              </a:rPr>
              <a:t>: summarize(), arrange()</a:t>
            </a:r>
          </a:p>
          <a:p>
            <a:pPr marL="925518" lvl="2" indent="-457112" defTabSz="931954">
              <a:buFont typeface="Arial" panose="020B0604020202020204" pitchFamily="34" charset="0"/>
              <a:buChar char="•"/>
              <a:tabLst>
                <a:tab pos="658369" algn="l"/>
              </a:tabLst>
            </a:pPr>
            <a:r>
              <a:rPr lang="en-US" sz="2000" i="1" u="sng" kern="0">
                <a:ln>
                  <a:solidFill>
                    <a:srgbClr val="FFFFFF">
                      <a:alpha val="0"/>
                    </a:srgbClr>
                  </a:solidFill>
                </a:ln>
                <a:solidFill>
                  <a:schemeClr val="tx1">
                    <a:lumMod val="75000"/>
                    <a:lumOff val="25000"/>
                  </a:schemeClr>
                </a:solidFill>
                <a:ea typeface="Segoe UI" pitchFamily="34" charset="0"/>
                <a:cs typeface="Segoe UI" pitchFamily="34" charset="0"/>
              </a:rPr>
              <a:t>Running local R functions distributed</a:t>
            </a:r>
            <a:r>
              <a:rPr lang="en-US" sz="2000" kern="0">
                <a:ln>
                  <a:solidFill>
                    <a:srgbClr val="FFFFFF">
                      <a:alpha val="0"/>
                    </a:srgbClr>
                  </a:solidFill>
                </a:ln>
                <a:solidFill>
                  <a:schemeClr val="tx1">
                    <a:lumMod val="75000"/>
                    <a:lumOff val="25000"/>
                  </a:schemeClr>
                </a:solidFill>
                <a:ea typeface="Segoe UI" pitchFamily="34" charset="0"/>
                <a:cs typeface="Segoe UI" pitchFamily="34" charset="0"/>
              </a:rPr>
              <a:t>: </a:t>
            </a:r>
            <a:r>
              <a:rPr lang="en-US" sz="2000" kern="0" err="1">
                <a:ln>
                  <a:solidFill>
                    <a:srgbClr val="FFFFFF">
                      <a:alpha val="0"/>
                    </a:srgbClr>
                  </a:solidFill>
                </a:ln>
                <a:solidFill>
                  <a:schemeClr val="tx1">
                    <a:lumMod val="75000"/>
                    <a:lumOff val="25000"/>
                  </a:schemeClr>
                </a:solidFill>
                <a:ea typeface="Segoe UI" pitchFamily="34" charset="0"/>
                <a:cs typeface="Segoe UI" pitchFamily="34" charset="0"/>
              </a:rPr>
              <a:t>spark.lapply</a:t>
            </a:r>
            <a:r>
              <a:rPr lang="en-US" sz="2000" kern="0">
                <a:ln>
                  <a:solidFill>
                    <a:srgbClr val="FFFFFF">
                      <a:alpha val="0"/>
                    </a:srgbClr>
                  </a:solidFill>
                </a:ln>
                <a:solidFill>
                  <a:schemeClr val="tx1">
                    <a:lumMod val="75000"/>
                    <a:lumOff val="25000"/>
                  </a:schemeClr>
                </a:solidFill>
                <a:ea typeface="Segoe UI" pitchFamily="34" charset="0"/>
                <a:cs typeface="Segoe UI" pitchFamily="34" charset="0"/>
              </a:rPr>
              <a:t>()</a:t>
            </a:r>
          </a:p>
          <a:p>
            <a:pPr marL="925518" lvl="2" indent="-457112" defTabSz="931954">
              <a:buFont typeface="Arial" panose="020B0604020202020204" pitchFamily="34" charset="0"/>
              <a:buChar char="•"/>
              <a:tabLst>
                <a:tab pos="658369" algn="l"/>
              </a:tabLst>
            </a:pPr>
            <a:r>
              <a:rPr lang="en-US" sz="2000" i="1" u="sng" kern="0">
                <a:ln>
                  <a:solidFill>
                    <a:srgbClr val="FFFFFF">
                      <a:alpha val="0"/>
                    </a:srgbClr>
                  </a:solidFill>
                </a:ln>
                <a:solidFill>
                  <a:schemeClr val="tx2"/>
                </a:solidFill>
                <a:ea typeface="Segoe UI" pitchFamily="34" charset="0"/>
                <a:cs typeface="Segoe UI" pitchFamily="34" charset="0"/>
              </a:rPr>
              <a:t>Applying UDFs on each partition/group of a </a:t>
            </a:r>
            <a:r>
              <a:rPr lang="en-US" sz="2000" i="1" u="sng" kern="0" err="1">
                <a:ln>
                  <a:solidFill>
                    <a:srgbClr val="FFFFFF">
                      <a:alpha val="0"/>
                    </a:srgbClr>
                  </a:solidFill>
                </a:ln>
                <a:solidFill>
                  <a:schemeClr val="tx2"/>
                </a:solidFill>
                <a:ea typeface="Segoe UI" pitchFamily="34" charset="0"/>
                <a:cs typeface="Segoe UI" pitchFamily="34" charset="0"/>
              </a:rPr>
              <a:t>SparkDataFrame</a:t>
            </a:r>
            <a:r>
              <a:rPr lang="en-US" sz="2000" kern="0">
                <a:ln>
                  <a:solidFill>
                    <a:srgbClr val="FFFFFF">
                      <a:alpha val="0"/>
                    </a:srgbClr>
                  </a:solidFill>
                </a:ln>
                <a:solidFill>
                  <a:schemeClr val="tx2"/>
                </a:solidFill>
                <a:ea typeface="Segoe UI" pitchFamily="34" charset="0"/>
                <a:cs typeface="Segoe UI" pitchFamily="34" charset="0"/>
              </a:rPr>
              <a:t>: </a:t>
            </a:r>
            <a:r>
              <a:rPr lang="en-US" sz="2000" kern="0" err="1">
                <a:ln>
                  <a:solidFill>
                    <a:srgbClr val="FFFFFF">
                      <a:alpha val="0"/>
                    </a:srgbClr>
                  </a:solidFill>
                </a:ln>
                <a:solidFill>
                  <a:schemeClr val="tx2"/>
                </a:solidFill>
                <a:ea typeface="Segoe UI" pitchFamily="34" charset="0"/>
                <a:cs typeface="Segoe UI" pitchFamily="34" charset="0"/>
              </a:rPr>
              <a:t>dapply</a:t>
            </a:r>
            <a:r>
              <a:rPr lang="en-US" sz="2000" kern="0">
                <a:ln>
                  <a:solidFill>
                    <a:srgbClr val="FFFFFF">
                      <a:alpha val="0"/>
                    </a:srgbClr>
                  </a:solidFill>
                </a:ln>
                <a:solidFill>
                  <a:schemeClr val="tx2"/>
                </a:solidFill>
                <a:ea typeface="Segoe UI" pitchFamily="34" charset="0"/>
                <a:cs typeface="Segoe UI" pitchFamily="34" charset="0"/>
              </a:rPr>
              <a:t>(), dapplyCollect(), gapply(), gapplyCollect() </a:t>
            </a:r>
          </a:p>
          <a:p>
            <a:pPr marL="927056" lvl="4" indent="-285750" defTabSz="932597">
              <a:buFont typeface="Arial" panose="020B0604020202020204" pitchFamily="34" charset="0"/>
              <a:buChar char="•"/>
            </a:pPr>
            <a:endParaRPr lang="en-US" kern="0">
              <a:ln>
                <a:solidFill>
                  <a:srgbClr val="FFFFFF">
                    <a:alpha val="0"/>
                  </a:srgbClr>
                </a:solidFill>
              </a:ln>
              <a:solidFill>
                <a:schemeClr val="tx1">
                  <a:lumMod val="75000"/>
                  <a:lumOff val="25000"/>
                </a:schemeClr>
              </a:solidFill>
              <a:ea typeface="Segoe UI" pitchFamily="34" charset="0"/>
              <a:cs typeface="Segoe UI" pitchFamily="34" charset="0"/>
            </a:endParaRPr>
          </a:p>
          <a:p>
            <a:pPr marL="569804" lvl="1" indent="-457112" defTabSz="931954">
              <a:spcBef>
                <a:spcPts val="0"/>
              </a:spcBef>
              <a:spcAft>
                <a:spcPts val="0"/>
              </a:spcAft>
              <a:buFont typeface="Arial" panose="020B0604020202020204" pitchFamily="34" charset="0"/>
              <a:buChar char="•"/>
              <a:tabLst>
                <a:tab pos="658369" algn="l"/>
              </a:tabLst>
            </a:pPr>
            <a:r>
              <a:rPr lang="en-US" kern="0">
                <a:solidFill>
                  <a:schemeClr val="tx1">
                    <a:lumMod val="75000"/>
                    <a:lumOff val="25000"/>
                  </a:schemeClr>
                </a:solidFill>
              </a:rPr>
              <a:t>Uses </a:t>
            </a:r>
            <a:r>
              <a:rPr lang="en-US" b="1" kern="0" err="1">
                <a:solidFill>
                  <a:schemeClr val="accent1">
                    <a:lumMod val="75000"/>
                  </a:schemeClr>
                </a:solidFill>
                <a:latin typeface="Courier New" panose="02070309020205020404" pitchFamily="49" charset="0"/>
                <a:cs typeface="Courier New" panose="02070309020205020404" pitchFamily="49" charset="0"/>
              </a:rPr>
              <a:t>MLlib</a:t>
            </a:r>
            <a:r>
              <a:rPr lang="en-US" kern="0">
                <a:solidFill>
                  <a:schemeClr val="tx1">
                    <a:lumMod val="75000"/>
                    <a:lumOff val="25000"/>
                  </a:schemeClr>
                </a:solidFill>
              </a:rPr>
              <a:t> to train models and allows model persistence</a:t>
            </a:r>
          </a:p>
          <a:p>
            <a:pPr marL="925518" lvl="2" indent="-457112" defTabSz="931954">
              <a:buFont typeface="Arial" panose="020B0604020202020204" pitchFamily="34" charset="0"/>
              <a:buChar char="•"/>
              <a:tabLst>
                <a:tab pos="658369" algn="l"/>
              </a:tabLst>
            </a:pPr>
            <a:r>
              <a:rPr lang="en-US" kern="0">
                <a:ln>
                  <a:solidFill>
                    <a:srgbClr val="FFFFFF">
                      <a:alpha val="0"/>
                    </a:srgbClr>
                  </a:solidFill>
                </a:ln>
                <a:solidFill>
                  <a:schemeClr val="tx1">
                    <a:lumMod val="75000"/>
                    <a:lumOff val="25000"/>
                  </a:schemeClr>
                </a:solidFill>
                <a:ea typeface="Segoe UI" pitchFamily="34" charset="0"/>
                <a:cs typeface="Segoe UI" pitchFamily="34" charset="0"/>
              </a:rPr>
              <a:t>Generalized Linear Model</a:t>
            </a:r>
          </a:p>
          <a:p>
            <a:pPr marL="925518" lvl="2" indent="-457112" defTabSz="931954">
              <a:buFont typeface="Arial" panose="020B0604020202020204" pitchFamily="34" charset="0"/>
              <a:buChar char="•"/>
              <a:tabLst>
                <a:tab pos="658369" algn="l"/>
              </a:tabLst>
            </a:pPr>
            <a:r>
              <a:rPr lang="en-US" kern="0">
                <a:ln>
                  <a:solidFill>
                    <a:srgbClr val="FFFFFF">
                      <a:alpha val="0"/>
                    </a:srgbClr>
                  </a:solidFill>
                </a:ln>
                <a:solidFill>
                  <a:schemeClr val="tx2"/>
                </a:solidFill>
                <a:ea typeface="Segoe UI" pitchFamily="34" charset="0"/>
                <a:cs typeface="Segoe UI" pitchFamily="34" charset="0"/>
              </a:rPr>
              <a:t>Survival regression </a:t>
            </a:r>
          </a:p>
          <a:p>
            <a:pPr marL="925518" lvl="2" indent="-457112" defTabSz="931954">
              <a:buFont typeface="Arial" panose="020B0604020202020204" pitchFamily="34" charset="0"/>
              <a:buChar char="•"/>
              <a:tabLst>
                <a:tab pos="658369" algn="l"/>
              </a:tabLst>
            </a:pPr>
            <a:r>
              <a:rPr lang="en-US" kern="0">
                <a:ln>
                  <a:solidFill>
                    <a:srgbClr val="FFFFFF">
                      <a:alpha val="0"/>
                    </a:srgbClr>
                  </a:solidFill>
                </a:ln>
                <a:solidFill>
                  <a:schemeClr val="tx2"/>
                </a:solidFill>
                <a:ea typeface="Segoe UI" pitchFamily="34" charset="0"/>
                <a:cs typeface="Segoe UI" pitchFamily="34" charset="0"/>
              </a:rPr>
              <a:t>Naive Bayes</a:t>
            </a:r>
          </a:p>
          <a:p>
            <a:pPr marL="925518" lvl="2" indent="-457112" defTabSz="931954">
              <a:buFont typeface="Arial" panose="020B0604020202020204" pitchFamily="34" charset="0"/>
              <a:buChar char="•"/>
              <a:tabLst>
                <a:tab pos="658369" algn="l"/>
              </a:tabLst>
            </a:pPr>
            <a:r>
              <a:rPr lang="en-US" kern="0" err="1">
                <a:ln>
                  <a:solidFill>
                    <a:srgbClr val="FFFFFF">
                      <a:alpha val="0"/>
                    </a:srgbClr>
                  </a:solidFill>
                </a:ln>
                <a:solidFill>
                  <a:schemeClr val="tx2"/>
                </a:solidFill>
                <a:ea typeface="Segoe UI" pitchFamily="34" charset="0"/>
                <a:cs typeface="Segoe UI" pitchFamily="34" charset="0"/>
              </a:rPr>
              <a:t>KMeans</a:t>
            </a:r>
            <a:endParaRPr lang="en-US" kern="0">
              <a:ln>
                <a:solidFill>
                  <a:srgbClr val="FFFFFF">
                    <a:alpha val="0"/>
                  </a:srgbClr>
                </a:solidFill>
              </a:ln>
              <a:solidFill>
                <a:schemeClr val="tx2"/>
              </a:solidFill>
              <a:ea typeface="Segoe UI" pitchFamily="34" charset="0"/>
              <a:cs typeface="Segoe UI" pitchFamily="34" charset="0"/>
            </a:endParaRPr>
          </a:p>
          <a:p>
            <a:pPr marL="925518" lvl="2" indent="-457112" defTabSz="931954">
              <a:buFont typeface="Arial" panose="020B0604020202020204" pitchFamily="34" charset="0"/>
              <a:buChar char="•"/>
              <a:tabLst>
                <a:tab pos="658369" algn="l"/>
              </a:tabLst>
            </a:pPr>
            <a:r>
              <a:rPr lang="en-US" kern="0">
                <a:ln>
                  <a:solidFill>
                    <a:srgbClr val="FFFFFF">
                      <a:alpha val="0"/>
                    </a:srgbClr>
                  </a:solidFill>
                </a:ln>
                <a:solidFill>
                  <a:schemeClr val="tx2"/>
                </a:solidFill>
                <a:ea typeface="Segoe UI" pitchFamily="34" charset="0"/>
                <a:cs typeface="Segoe UI" pitchFamily="34" charset="0"/>
              </a:rPr>
              <a:t>Logistic Regression</a:t>
            </a:r>
          </a:p>
          <a:p>
            <a:pPr marL="925518" lvl="2" indent="-457112" defTabSz="931954">
              <a:buFont typeface="Arial" panose="020B0604020202020204" pitchFamily="34" charset="0"/>
              <a:buChar char="•"/>
              <a:tabLst>
                <a:tab pos="658369" algn="l"/>
              </a:tabLst>
            </a:pPr>
            <a:r>
              <a:rPr lang="en-US" kern="0">
                <a:ln>
                  <a:solidFill>
                    <a:srgbClr val="FFFFFF">
                      <a:alpha val="0"/>
                    </a:srgbClr>
                  </a:solidFill>
                </a:ln>
                <a:solidFill>
                  <a:schemeClr val="tx2"/>
                </a:solidFill>
                <a:ea typeface="Segoe UI" pitchFamily="34" charset="0"/>
                <a:cs typeface="Segoe UI" pitchFamily="34" charset="0"/>
              </a:rPr>
              <a:t>Gradient Boosted Tree</a:t>
            </a:r>
          </a:p>
          <a:p>
            <a:pPr marL="925518" lvl="2" indent="-457112" defTabSz="931954">
              <a:buFont typeface="Arial" panose="020B0604020202020204" pitchFamily="34" charset="0"/>
              <a:buChar char="•"/>
              <a:tabLst>
                <a:tab pos="658369" algn="l"/>
              </a:tabLst>
            </a:pPr>
            <a:r>
              <a:rPr lang="en-US" kern="0">
                <a:ln>
                  <a:solidFill>
                    <a:srgbClr val="FFFFFF">
                      <a:alpha val="0"/>
                    </a:srgbClr>
                  </a:solidFill>
                </a:ln>
                <a:solidFill>
                  <a:schemeClr val="tx2"/>
                </a:solidFill>
                <a:ea typeface="Segoe UI" pitchFamily="34" charset="0"/>
                <a:cs typeface="Segoe UI" pitchFamily="34" charset="0"/>
              </a:rPr>
              <a:t>Random Forest </a:t>
            </a:r>
          </a:p>
          <a:p>
            <a:pPr marL="925518" lvl="2" indent="-457112" defTabSz="931954">
              <a:buFont typeface="Arial" panose="020B0604020202020204" pitchFamily="34" charset="0"/>
              <a:buChar char="•"/>
              <a:tabLst>
                <a:tab pos="658369" algn="l"/>
              </a:tabLst>
            </a:pPr>
            <a:r>
              <a:rPr lang="en-US" kern="0">
                <a:ln>
                  <a:solidFill>
                    <a:srgbClr val="FFFFFF">
                      <a:alpha val="0"/>
                    </a:srgbClr>
                  </a:solidFill>
                </a:ln>
                <a:solidFill>
                  <a:schemeClr val="tx2"/>
                </a:solidFill>
                <a:ea typeface="Segoe UI" pitchFamily="34" charset="0"/>
                <a:cs typeface="Segoe UI" pitchFamily="34" charset="0"/>
              </a:rPr>
              <a:t>… others</a:t>
            </a:r>
          </a:p>
        </p:txBody>
      </p:sp>
      <p:sp>
        <p:nvSpPr>
          <p:cNvPr id="5"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43</a:t>
            </a:fld>
            <a:endParaRPr lang="en-US" sz="1200"/>
          </a:p>
        </p:txBody>
      </p:sp>
    </p:spTree>
    <p:extLst>
      <p:ext uri="{BB962C8B-B14F-4D97-AF65-F5344CB8AC3E}">
        <p14:creationId xmlns:p14="http://schemas.microsoft.com/office/powerpoint/2010/main" val="42158726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anim calcmode="lin" valueType="num">
                                      <p:cBhvr additive="base">
                                        <p:cTn id="1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xEl>
                                              <p:pRg st="4" end="4"/>
                                            </p:txEl>
                                          </p:spTgt>
                                        </p:tgtEl>
                                        <p:attrNameLst>
                                          <p:attrName>style.visibility</p:attrName>
                                        </p:attrNameLst>
                                      </p:cBhvr>
                                      <p:to>
                                        <p:strVal val="visible"/>
                                      </p:to>
                                    </p:set>
                                    <p:anim calcmode="lin" valueType="num">
                                      <p:cBhvr additive="base">
                                        <p:cTn id="3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 calcmode="lin" valueType="num">
                                      <p:cBhvr additive="base">
                                        <p:cTn id="37" dur="500" fill="hold"/>
                                        <p:tgtEl>
                                          <p:spTgt spid="7">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
                                            <p:txEl>
                                              <p:pRg st="7" end="7"/>
                                            </p:txEl>
                                          </p:spTgt>
                                        </p:tgtEl>
                                        <p:attrNameLst>
                                          <p:attrName>style.visibility</p:attrName>
                                        </p:attrNameLst>
                                      </p:cBhvr>
                                      <p:to>
                                        <p:strVal val="visible"/>
                                      </p:to>
                                    </p:set>
                                    <p:anim calcmode="lin" valueType="num">
                                      <p:cBhvr additive="base">
                                        <p:cTn id="41" dur="500" fill="hold"/>
                                        <p:tgtEl>
                                          <p:spTgt spid="7">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
                                            <p:txEl>
                                              <p:pRg st="7" end="7"/>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
                                            <p:txEl>
                                              <p:pRg st="8" end="8"/>
                                            </p:txEl>
                                          </p:spTgt>
                                        </p:tgtEl>
                                        <p:attrNameLst>
                                          <p:attrName>style.visibility</p:attrName>
                                        </p:attrNameLst>
                                      </p:cBhvr>
                                      <p:to>
                                        <p:strVal val="visible"/>
                                      </p:to>
                                    </p:set>
                                    <p:anim calcmode="lin" valueType="num">
                                      <p:cBhvr additive="base">
                                        <p:cTn id="45" dur="500" fill="hold"/>
                                        <p:tgtEl>
                                          <p:spTgt spid="7">
                                            <p:txEl>
                                              <p:pRg st="8" end="8"/>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
                                            <p:txEl>
                                              <p:pRg st="8" end="8"/>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7">
                                            <p:txEl>
                                              <p:pRg st="9" end="9"/>
                                            </p:txEl>
                                          </p:spTgt>
                                        </p:tgtEl>
                                        <p:attrNameLst>
                                          <p:attrName>style.visibility</p:attrName>
                                        </p:attrNameLst>
                                      </p:cBhvr>
                                      <p:to>
                                        <p:strVal val="visible"/>
                                      </p:to>
                                    </p:set>
                                    <p:anim calcmode="lin" valueType="num">
                                      <p:cBhvr additive="base">
                                        <p:cTn id="49" dur="500" fill="hold"/>
                                        <p:tgtEl>
                                          <p:spTgt spid="7">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9" end="9"/>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7">
                                            <p:txEl>
                                              <p:pRg st="10" end="10"/>
                                            </p:txEl>
                                          </p:spTgt>
                                        </p:tgtEl>
                                        <p:attrNameLst>
                                          <p:attrName>style.visibility</p:attrName>
                                        </p:attrNameLst>
                                      </p:cBhvr>
                                      <p:to>
                                        <p:strVal val="visible"/>
                                      </p:to>
                                    </p:set>
                                    <p:anim calcmode="lin" valueType="num">
                                      <p:cBhvr additive="base">
                                        <p:cTn id="53" dur="500" fill="hold"/>
                                        <p:tgtEl>
                                          <p:spTgt spid="7">
                                            <p:txEl>
                                              <p:pRg st="10" end="1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7">
                                            <p:txEl>
                                              <p:pRg st="10" end="10"/>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7">
                                            <p:txEl>
                                              <p:pRg st="11" end="11"/>
                                            </p:txEl>
                                          </p:spTgt>
                                        </p:tgtEl>
                                        <p:attrNameLst>
                                          <p:attrName>style.visibility</p:attrName>
                                        </p:attrNameLst>
                                      </p:cBhvr>
                                      <p:to>
                                        <p:strVal val="visible"/>
                                      </p:to>
                                    </p:set>
                                    <p:anim calcmode="lin" valueType="num">
                                      <p:cBhvr additive="base">
                                        <p:cTn id="57" dur="500" fill="hold"/>
                                        <p:tgtEl>
                                          <p:spTgt spid="7">
                                            <p:txEl>
                                              <p:pRg st="11" end="11"/>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7">
                                            <p:txEl>
                                              <p:pRg st="11" end="11"/>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7">
                                            <p:txEl>
                                              <p:pRg st="12" end="12"/>
                                            </p:txEl>
                                          </p:spTgt>
                                        </p:tgtEl>
                                        <p:attrNameLst>
                                          <p:attrName>style.visibility</p:attrName>
                                        </p:attrNameLst>
                                      </p:cBhvr>
                                      <p:to>
                                        <p:strVal val="visible"/>
                                      </p:to>
                                    </p:set>
                                    <p:anim calcmode="lin" valueType="num">
                                      <p:cBhvr additive="base">
                                        <p:cTn id="61" dur="500" fill="hold"/>
                                        <p:tgtEl>
                                          <p:spTgt spid="7">
                                            <p:txEl>
                                              <p:pRg st="12" end="12"/>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12" end="12"/>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7">
                                            <p:txEl>
                                              <p:pRg st="13" end="13"/>
                                            </p:txEl>
                                          </p:spTgt>
                                        </p:tgtEl>
                                        <p:attrNameLst>
                                          <p:attrName>style.visibility</p:attrName>
                                        </p:attrNameLst>
                                      </p:cBhvr>
                                      <p:to>
                                        <p:strVal val="visible"/>
                                      </p:to>
                                    </p:set>
                                    <p:anim calcmode="lin" valueType="num">
                                      <p:cBhvr additive="base">
                                        <p:cTn id="65" dur="500" fill="hold"/>
                                        <p:tgtEl>
                                          <p:spTgt spid="7">
                                            <p:txEl>
                                              <p:pRg st="13" end="13"/>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7">
                                            <p:txEl>
                                              <p:pRg st="13" end="13"/>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7">
                                            <p:txEl>
                                              <p:pRg st="14" end="14"/>
                                            </p:txEl>
                                          </p:spTgt>
                                        </p:tgtEl>
                                        <p:attrNameLst>
                                          <p:attrName>style.visibility</p:attrName>
                                        </p:attrNameLst>
                                      </p:cBhvr>
                                      <p:to>
                                        <p:strVal val="visible"/>
                                      </p:to>
                                    </p:set>
                                    <p:anim calcmode="lin" valueType="num">
                                      <p:cBhvr additive="base">
                                        <p:cTn id="69" dur="500" fill="hold"/>
                                        <p:tgtEl>
                                          <p:spTgt spid="7">
                                            <p:txEl>
                                              <p:pRg st="14" end="14"/>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7">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altLang="zh-CN" sz="4710" b="1" spc="0">
                <a:ln>
                  <a:noFill/>
                </a:ln>
                <a:solidFill>
                  <a:srgbClr val="FFFFFF"/>
                </a:solidFill>
                <a:latin typeface="Courier New" panose="02070309020205020404" pitchFamily="49" charset="0"/>
                <a:ea typeface="Segoe UI" pitchFamily="34" charset="0"/>
                <a:cs typeface="Courier New" panose="02070309020205020404" pitchFamily="49" charset="0"/>
              </a:rPr>
              <a:t>sparklyr</a:t>
            </a:r>
            <a:r>
              <a:rPr lang="en-US" altLang="zh-CN" sz="4710" b="1" spc="0">
                <a:ln>
                  <a:noFill/>
                </a:ln>
                <a:solidFill>
                  <a:srgbClr val="FFFFFF"/>
                </a:solidFill>
                <a:ea typeface="Segoe UI" pitchFamily="34" charset="0"/>
              </a:rPr>
              <a:t>: R interface for Apache Spark </a:t>
            </a:r>
            <a:endParaRPr lang="en-US" sz="4710" b="1">
              <a:solidFill>
                <a:schemeClr val="bg1"/>
              </a:solidFill>
            </a:endParaRPr>
          </a:p>
        </p:txBody>
      </p:sp>
      <p:sp>
        <p:nvSpPr>
          <p:cNvPr id="19" name="TextBox 18"/>
          <p:cNvSpPr txBox="1"/>
          <p:nvPr/>
        </p:nvSpPr>
        <p:spPr>
          <a:xfrm>
            <a:off x="475735" y="6531042"/>
            <a:ext cx="2066591" cy="246221"/>
          </a:xfrm>
          <a:prstGeom prst="rect">
            <a:avLst/>
          </a:prstGeom>
          <a:noFill/>
        </p:spPr>
        <p:txBody>
          <a:bodyPr wrap="none" rtlCol="0">
            <a:spAutoFit/>
          </a:bodyPr>
          <a:lstStyle/>
          <a:p>
            <a:r>
              <a:rPr lang="en-US" sz="1000" b="1"/>
              <a:t>Source</a:t>
            </a:r>
            <a:r>
              <a:rPr lang="en-US" sz="1000"/>
              <a:t>: http://spark.rstudio.com/</a:t>
            </a:r>
          </a:p>
        </p:txBody>
      </p:sp>
      <p:sp>
        <p:nvSpPr>
          <p:cNvPr id="20" name="Content Placeholder 2"/>
          <p:cNvSpPr txBox="1">
            <a:spLocks/>
          </p:cNvSpPr>
          <p:nvPr/>
        </p:nvSpPr>
        <p:spPr>
          <a:xfrm>
            <a:off x="6134376" y="1649551"/>
            <a:ext cx="5915441" cy="51658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600">
                <a:solidFill>
                  <a:schemeClr val="tx1">
                    <a:lumMod val="75000"/>
                    <a:lumOff val="25000"/>
                  </a:schemeClr>
                </a:solidFill>
                <a:latin typeface="+mn-lt"/>
              </a:rPr>
              <a:t>Easy installation from CRAN</a:t>
            </a:r>
          </a:p>
        </p:txBody>
      </p:sp>
      <p:sp>
        <p:nvSpPr>
          <p:cNvPr id="25" name="Content Placeholder 2"/>
          <p:cNvSpPr txBox="1">
            <a:spLocks/>
          </p:cNvSpPr>
          <p:nvPr/>
        </p:nvSpPr>
        <p:spPr>
          <a:xfrm>
            <a:off x="6134376" y="5298942"/>
            <a:ext cx="5915441" cy="1429117"/>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600">
                <a:solidFill>
                  <a:schemeClr val="tx1">
                    <a:lumMod val="75000"/>
                    <a:lumOff val="25000"/>
                  </a:schemeClr>
                </a:solidFill>
                <a:latin typeface="+mn-lt"/>
              </a:rPr>
              <a:t>Loads data into </a:t>
            </a:r>
            <a:r>
              <a:rPr lang="en-US" sz="2600" b="1" err="1">
                <a:solidFill>
                  <a:schemeClr val="accent1">
                    <a:lumMod val="75000"/>
                  </a:schemeClr>
                </a:solidFill>
                <a:latin typeface="Courier New" panose="02070309020205020404" pitchFamily="49" charset="0"/>
                <a:cs typeface="Courier New" panose="02070309020205020404" pitchFamily="49" charset="0"/>
              </a:rPr>
              <a:t>SparkDataFrame</a:t>
            </a:r>
            <a:r>
              <a:rPr lang="en-US" sz="2600">
                <a:solidFill>
                  <a:schemeClr val="tx1">
                    <a:lumMod val="75000"/>
                    <a:lumOff val="25000"/>
                  </a:schemeClr>
                </a:solidFill>
                <a:latin typeface="+mn-lt"/>
              </a:rPr>
              <a:t> from: local R data frames, Hive tables, CSV, JSON, and Parquet files.</a:t>
            </a:r>
          </a:p>
        </p:txBody>
      </p:sp>
      <p:sp>
        <p:nvSpPr>
          <p:cNvPr id="26" name="Content Placeholder 2"/>
          <p:cNvSpPr txBox="1">
            <a:spLocks/>
          </p:cNvSpPr>
          <p:nvPr/>
        </p:nvSpPr>
        <p:spPr>
          <a:xfrm>
            <a:off x="6096001" y="2847764"/>
            <a:ext cx="5915441" cy="78140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600">
                <a:solidFill>
                  <a:schemeClr val="tx1">
                    <a:lumMod val="75000"/>
                    <a:lumOff val="25000"/>
                  </a:schemeClr>
                </a:solidFill>
                <a:latin typeface="+mn-lt"/>
              </a:rPr>
              <a:t>Connect to both local instances of Spark and remote Spark clusters</a:t>
            </a:r>
          </a:p>
        </p:txBody>
      </p:sp>
      <p:pic>
        <p:nvPicPr>
          <p:cNvPr id="5" name="Picture 4"/>
          <p:cNvPicPr>
            <a:picLocks noChangeAspect="1"/>
          </p:cNvPicPr>
          <p:nvPr/>
        </p:nvPicPr>
        <p:blipFill>
          <a:blip r:embed="rId3"/>
          <a:stretch>
            <a:fillRect/>
          </a:stretch>
        </p:blipFill>
        <p:spPr>
          <a:xfrm>
            <a:off x="6431139" y="3775108"/>
            <a:ext cx="5321914" cy="131235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a:blip r:embed="rId4"/>
          <a:stretch>
            <a:fillRect/>
          </a:stretch>
        </p:blipFill>
        <p:spPr>
          <a:xfrm>
            <a:off x="6601175" y="2166133"/>
            <a:ext cx="3361911" cy="46005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11"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44</a:t>
            </a:fld>
            <a:endParaRPr lang="en-US" sz="1200"/>
          </a:p>
        </p:txBody>
      </p:sp>
      <p:pic>
        <p:nvPicPr>
          <p:cNvPr id="1028" name="Picture 4" descr="https://spark.rstudio.com/tools/readme/sparklyr-v2.png">
            <a:extLst>
              <a:ext uri="{FF2B5EF4-FFF2-40B4-BE49-F238E27FC236}">
                <a16:creationId xmlns:a16="http://schemas.microsoft.com/office/drawing/2014/main" id="{D5C6CEE4-5C3F-4CEB-9D23-3E568F1B85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445" y="1962461"/>
            <a:ext cx="5478417" cy="3890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2806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p:bldP spid="2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485"/>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11815642"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10" b="1" spc="0" err="1">
                <a:ln>
                  <a:noFill/>
                </a:ln>
                <a:solidFill>
                  <a:srgbClr val="FFFFFF"/>
                </a:solidFill>
                <a:latin typeface="Courier New" panose="02070309020205020404" pitchFamily="49" charset="0"/>
                <a:cs typeface="Courier New" panose="02070309020205020404" pitchFamily="49" charset="0"/>
              </a:rPr>
              <a:t>dplyr</a:t>
            </a:r>
            <a:r>
              <a:rPr lang="en-US" sz="4710" b="1" spc="0">
                <a:ln>
                  <a:noFill/>
                </a:ln>
                <a:solidFill>
                  <a:srgbClr val="FFFFFF"/>
                </a:solidFill>
              </a:rPr>
              <a:t> and ML in </a:t>
            </a:r>
            <a:r>
              <a:rPr lang="en-US" sz="4710" b="1" spc="0">
                <a:ln>
                  <a:noFill/>
                </a:ln>
                <a:solidFill>
                  <a:srgbClr val="FFFFFF"/>
                </a:solidFill>
                <a:latin typeface="Courier New" panose="02070309020205020404" pitchFamily="49" charset="0"/>
                <a:cs typeface="Courier New" panose="02070309020205020404" pitchFamily="49" charset="0"/>
              </a:rPr>
              <a:t>sparklyr</a:t>
            </a:r>
            <a:endParaRPr lang="en-US" sz="4710" b="1">
              <a:solidFill>
                <a:schemeClr val="bg1"/>
              </a:solidFill>
              <a:latin typeface="Courier New" panose="02070309020205020404" pitchFamily="49" charset="0"/>
              <a:cs typeface="Courier New" panose="02070309020205020404" pitchFamily="49" charset="0"/>
            </a:endParaRPr>
          </a:p>
        </p:txBody>
      </p:sp>
      <p:sp>
        <p:nvSpPr>
          <p:cNvPr id="7" name="Content Placeholder 2"/>
          <p:cNvSpPr txBox="1">
            <a:spLocks/>
          </p:cNvSpPr>
          <p:nvPr/>
        </p:nvSpPr>
        <p:spPr>
          <a:xfrm>
            <a:off x="545566" y="4146869"/>
            <a:ext cx="11245381" cy="2668128"/>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2800">
                <a:solidFill>
                  <a:schemeClr val="tx1">
                    <a:lumMod val="75000"/>
                    <a:lumOff val="25000"/>
                  </a:schemeClr>
                </a:solidFill>
                <a:latin typeface="+mn-lt"/>
              </a:rPr>
              <a:t>Includes 3 family of functions for machine learning pipeline</a:t>
            </a:r>
            <a:endParaRPr lang="en-US" sz="2000">
              <a:solidFill>
                <a:schemeClr val="tx1">
                  <a:lumMod val="75000"/>
                  <a:lumOff val="25000"/>
                </a:schemeClr>
              </a:solidFill>
              <a:latin typeface="+mn-lt"/>
            </a:endParaRPr>
          </a:p>
          <a:p>
            <a:pPr lvl="2">
              <a:lnSpc>
                <a:spcPct val="150000"/>
              </a:lnSpc>
            </a:pPr>
            <a:r>
              <a:rPr lang="en-US" sz="1800" b="1">
                <a:solidFill>
                  <a:schemeClr val="accent1">
                    <a:lumMod val="75000"/>
                  </a:schemeClr>
                </a:solidFill>
                <a:latin typeface="Courier New" panose="02070309020205020404" pitchFamily="49" charset="0"/>
                <a:cs typeface="Courier New" panose="02070309020205020404" pitchFamily="49" charset="0"/>
              </a:rPr>
              <a:t>ml_*</a:t>
            </a:r>
            <a:r>
              <a:rPr lang="en-US" sz="1800">
                <a:solidFill>
                  <a:schemeClr val="tx1">
                    <a:lumMod val="75000"/>
                    <a:lumOff val="25000"/>
                  </a:schemeClr>
                </a:solidFill>
              </a:rPr>
              <a:t>: Machine learning algorithms for analyzing data provided by the </a:t>
            </a:r>
            <a:r>
              <a:rPr lang="en-US" sz="1800" u="sng">
                <a:solidFill>
                  <a:schemeClr val="tx1">
                    <a:lumMod val="75000"/>
                    <a:lumOff val="25000"/>
                  </a:schemeClr>
                </a:solidFill>
                <a:latin typeface="Courier New" panose="02070309020205020404" pitchFamily="49" charset="0"/>
                <a:cs typeface="Courier New" panose="02070309020205020404" pitchFamily="49" charset="0"/>
              </a:rPr>
              <a:t>spark.ml</a:t>
            </a:r>
            <a:r>
              <a:rPr lang="en-US" sz="1800">
                <a:solidFill>
                  <a:schemeClr val="tx1">
                    <a:lumMod val="75000"/>
                    <a:lumOff val="25000"/>
                  </a:schemeClr>
                </a:solidFill>
                <a:latin typeface="Courier New" panose="02070309020205020404" pitchFamily="49" charset="0"/>
                <a:cs typeface="Courier New" panose="02070309020205020404" pitchFamily="49" charset="0"/>
              </a:rPr>
              <a:t> </a:t>
            </a:r>
            <a:r>
              <a:rPr lang="en-US" sz="1800">
                <a:solidFill>
                  <a:schemeClr val="tx1">
                    <a:lumMod val="75000"/>
                    <a:lumOff val="25000"/>
                  </a:schemeClr>
                </a:solidFill>
              </a:rPr>
              <a:t>package.</a:t>
            </a:r>
          </a:p>
          <a:p>
            <a:pPr lvl="4">
              <a:lnSpc>
                <a:spcPct val="150000"/>
              </a:lnSpc>
            </a:pPr>
            <a:r>
              <a:rPr lang="en-US">
                <a:solidFill>
                  <a:schemeClr val="tx1">
                    <a:lumMod val="75000"/>
                    <a:lumOff val="25000"/>
                  </a:schemeClr>
                </a:solidFill>
              </a:rPr>
              <a:t>K-Means, GLM, LR, Survival Regression, DT, RF, GBT, PCA, Naive-Bayes, Multilayer Perceptron, LDA</a:t>
            </a:r>
          </a:p>
          <a:p>
            <a:pPr lvl="2">
              <a:lnSpc>
                <a:spcPct val="150000"/>
              </a:lnSpc>
            </a:pPr>
            <a:r>
              <a:rPr lang="en-US" sz="1800" b="1">
                <a:solidFill>
                  <a:schemeClr val="accent1">
                    <a:lumMod val="75000"/>
                  </a:schemeClr>
                </a:solidFill>
                <a:latin typeface="Courier New" panose="02070309020205020404" pitchFamily="49" charset="0"/>
                <a:cs typeface="Courier New" panose="02070309020205020404" pitchFamily="49" charset="0"/>
              </a:rPr>
              <a:t>ft_*</a:t>
            </a:r>
            <a:r>
              <a:rPr lang="en-US" sz="1800">
                <a:solidFill>
                  <a:schemeClr val="tx1">
                    <a:lumMod val="75000"/>
                    <a:lumOff val="25000"/>
                  </a:schemeClr>
                </a:solidFill>
              </a:rPr>
              <a:t>: Feature transformers for manipulating individual features.</a:t>
            </a:r>
          </a:p>
          <a:p>
            <a:pPr lvl="2">
              <a:lnSpc>
                <a:spcPct val="150000"/>
              </a:lnSpc>
            </a:pPr>
            <a:r>
              <a:rPr lang="en-US" sz="1800" b="1">
                <a:solidFill>
                  <a:schemeClr val="accent1">
                    <a:lumMod val="75000"/>
                  </a:schemeClr>
                </a:solidFill>
                <a:latin typeface="Courier New" panose="02070309020205020404" pitchFamily="49" charset="0"/>
                <a:cs typeface="Courier New" panose="02070309020205020404" pitchFamily="49" charset="0"/>
              </a:rPr>
              <a:t>sdf_*</a:t>
            </a:r>
            <a:r>
              <a:rPr lang="en-US" sz="1800">
                <a:solidFill>
                  <a:schemeClr val="tx1">
                    <a:lumMod val="75000"/>
                    <a:lumOff val="25000"/>
                  </a:schemeClr>
                </a:solidFill>
              </a:rPr>
              <a:t>: Functions for manipulating </a:t>
            </a:r>
            <a:r>
              <a:rPr lang="en-US" sz="1800" u="sng">
                <a:solidFill>
                  <a:schemeClr val="tx1">
                    <a:lumMod val="75000"/>
                    <a:lumOff val="25000"/>
                  </a:schemeClr>
                </a:solidFill>
                <a:latin typeface="Courier New" panose="02070309020205020404" pitchFamily="49" charset="0"/>
                <a:cs typeface="Courier New" panose="02070309020205020404" pitchFamily="49" charset="0"/>
              </a:rPr>
              <a:t>SparkDataFrames</a:t>
            </a:r>
            <a:r>
              <a:rPr lang="en-US" sz="1800">
                <a:solidFill>
                  <a:schemeClr val="tx1">
                    <a:lumMod val="75000"/>
                    <a:lumOff val="25000"/>
                  </a:schemeClr>
                </a:solidFill>
              </a:rPr>
              <a:t>.</a:t>
            </a:r>
          </a:p>
        </p:txBody>
      </p:sp>
      <p:sp>
        <p:nvSpPr>
          <p:cNvPr id="11" name="Content Placeholder 2"/>
          <p:cNvSpPr txBox="1">
            <a:spLocks/>
          </p:cNvSpPr>
          <p:nvPr/>
        </p:nvSpPr>
        <p:spPr>
          <a:xfrm>
            <a:off x="545566" y="1599785"/>
            <a:ext cx="11111113" cy="96668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nSpc>
                <a:spcPct val="150000"/>
              </a:lnSpc>
            </a:pPr>
            <a:r>
              <a:rPr lang="en-US" sz="2800">
                <a:solidFill>
                  <a:schemeClr val="tx1">
                    <a:lumMod val="75000"/>
                    <a:lumOff val="25000"/>
                  </a:schemeClr>
                </a:solidFill>
                <a:latin typeface="+mn-lt"/>
              </a:rPr>
              <a:t>Provides a complete </a:t>
            </a:r>
            <a:r>
              <a:rPr lang="en-US" sz="2800" b="1">
                <a:solidFill>
                  <a:schemeClr val="accent1">
                    <a:lumMod val="75000"/>
                  </a:schemeClr>
                </a:solidFill>
                <a:latin typeface="Courier New" panose="02070309020205020404" pitchFamily="49" charset="0"/>
                <a:cs typeface="Courier New" panose="02070309020205020404" pitchFamily="49" charset="0"/>
              </a:rPr>
              <a:t>dplyr</a:t>
            </a:r>
            <a:r>
              <a:rPr lang="en-US" sz="2800">
                <a:solidFill>
                  <a:schemeClr val="tx1">
                    <a:lumMod val="75000"/>
                    <a:lumOff val="25000"/>
                  </a:schemeClr>
                </a:solidFill>
                <a:latin typeface="+mn-lt"/>
              </a:rPr>
              <a:t> backend for data manipulation, analysis and visualization</a:t>
            </a:r>
          </a:p>
        </p:txBody>
      </p:sp>
      <p:grpSp>
        <p:nvGrpSpPr>
          <p:cNvPr id="5" name="Group 4"/>
          <p:cNvGrpSpPr/>
          <p:nvPr/>
        </p:nvGrpSpPr>
        <p:grpSpPr>
          <a:xfrm>
            <a:off x="2567238" y="2538877"/>
            <a:ext cx="6386521" cy="1582332"/>
            <a:chOff x="2596114" y="2125815"/>
            <a:chExt cx="6386521" cy="1582332"/>
          </a:xfrm>
        </p:grpSpPr>
        <p:pic>
          <p:nvPicPr>
            <p:cNvPr id="20" name="Picture 19"/>
            <p:cNvPicPr>
              <a:picLocks noChangeAspect="1"/>
            </p:cNvPicPr>
            <p:nvPr/>
          </p:nvPicPr>
          <p:blipFill>
            <a:blip r:embed="rId3"/>
            <a:stretch>
              <a:fillRect/>
            </a:stretch>
          </p:blipFill>
          <p:spPr>
            <a:xfrm>
              <a:off x="2596114" y="2511287"/>
              <a:ext cx="6386521" cy="119686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4" name="Oval Callout 3"/>
            <p:cNvSpPr/>
            <p:nvPr/>
          </p:nvSpPr>
          <p:spPr bwMode="auto">
            <a:xfrm>
              <a:off x="6006544" y="2125815"/>
              <a:ext cx="1903016" cy="1022996"/>
            </a:xfrm>
            <a:prstGeom prst="wedgeEllipseCallout">
              <a:avLst>
                <a:gd name="adj1" fmla="val -52309"/>
                <a:gd name="adj2" fmla="val 42968"/>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3200" b="1">
                  <a:solidFill>
                    <a:srgbClr val="FF6633"/>
                  </a:solidFill>
                  <a:latin typeface="+mj-lt"/>
                  <a:ea typeface="Segoe UI" pitchFamily="34" charset="0"/>
                  <a:cs typeface="Segoe UI" pitchFamily="34" charset="0"/>
                </a:rPr>
                <a:t>%&gt;%</a:t>
              </a:r>
            </a:p>
          </p:txBody>
        </p:sp>
      </p:grpSp>
      <p:sp>
        <p:nvSpPr>
          <p:cNvPr id="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45</a:t>
            </a:fld>
            <a:endParaRPr lang="en-US" sz="1200"/>
          </a:p>
        </p:txBody>
      </p:sp>
    </p:spTree>
    <p:extLst>
      <p:ext uri="{BB962C8B-B14F-4D97-AF65-F5344CB8AC3E}">
        <p14:creationId xmlns:p14="http://schemas.microsoft.com/office/powerpoint/2010/main" val="36647360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866" y="971"/>
            <a:ext cx="12190271" cy="1394241"/>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336080" indent="-336080" algn="ctr" defTabSz="913927"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7388" y="290404"/>
            <a:ext cx="8249892" cy="899409"/>
          </a:xfrm>
          <a:prstGeom prst="rect">
            <a:avLst/>
          </a:prstGeom>
        </p:spPr>
        <p:txBody>
          <a:bodyPr vert="horz" wrap="square" lIns="146284" tIns="91427" rIns="146284" bIns="91427"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pPr defTabSz="913330"/>
            <a:r>
              <a:rPr lang="en-US" sz="4704" b="1">
                <a:solidFill>
                  <a:srgbClr val="FFFFFF"/>
                </a:solidFill>
                <a:latin typeface="Courier New" panose="02070309020205020404" pitchFamily="49" charset="0"/>
                <a:cs typeface="Courier New" panose="02070309020205020404" pitchFamily="49" charset="0"/>
              </a:rPr>
              <a:t>h2o</a:t>
            </a:r>
            <a:r>
              <a:rPr lang="en-US" sz="4704" b="1">
                <a:solidFill>
                  <a:srgbClr val="FFFFFF"/>
                </a:solidFill>
                <a:latin typeface="Segoe UI Light"/>
              </a:rPr>
              <a:t>: prediction engine in R</a:t>
            </a:r>
          </a:p>
        </p:txBody>
      </p:sp>
      <p:grpSp>
        <p:nvGrpSpPr>
          <p:cNvPr id="8" name="Group 7"/>
          <p:cNvGrpSpPr/>
          <p:nvPr/>
        </p:nvGrpSpPr>
        <p:grpSpPr>
          <a:xfrm>
            <a:off x="227387" y="1331563"/>
            <a:ext cx="4620773" cy="5399703"/>
            <a:chOff x="7570573" y="1122786"/>
            <a:chExt cx="4621428" cy="5400469"/>
          </a:xfrm>
        </p:grpSpPr>
        <p:pic>
          <p:nvPicPr>
            <p:cNvPr id="130" name="Picture 1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0573" y="1122786"/>
              <a:ext cx="4621428" cy="5400469"/>
            </a:xfrm>
            <a:prstGeom prst="rect">
              <a:avLst/>
            </a:prstGeom>
          </p:spPr>
        </p:pic>
        <p:sp>
          <p:nvSpPr>
            <p:cNvPr id="131" name="TextBox 130"/>
            <p:cNvSpPr txBox="1"/>
            <p:nvPr/>
          </p:nvSpPr>
          <p:spPr>
            <a:xfrm>
              <a:off x="8994701" y="6211997"/>
              <a:ext cx="2036296" cy="277038"/>
            </a:xfrm>
            <a:prstGeom prst="rect">
              <a:avLst/>
            </a:prstGeom>
            <a:noFill/>
          </p:spPr>
          <p:txBody>
            <a:bodyPr wrap="none" rtlCol="0">
              <a:spAutoFit/>
            </a:bodyPr>
            <a:lstStyle/>
            <a:p>
              <a:pPr defTabSz="914225"/>
              <a:r>
                <a:rPr lang="en-US" sz="1200">
                  <a:solidFill>
                    <a:srgbClr val="000000"/>
                  </a:solidFill>
                  <a:latin typeface="Segoe UI"/>
                </a:rPr>
                <a:t>http://www.h2o.ai/product/</a:t>
              </a:r>
            </a:p>
          </p:txBody>
        </p:sp>
      </p:grpSp>
      <p:grpSp>
        <p:nvGrpSpPr>
          <p:cNvPr id="6" name="Group 5"/>
          <p:cNvGrpSpPr/>
          <p:nvPr/>
        </p:nvGrpSpPr>
        <p:grpSpPr>
          <a:xfrm>
            <a:off x="5234143" y="1664852"/>
            <a:ext cx="6731419" cy="5005468"/>
            <a:chOff x="5234021" y="1664602"/>
            <a:chExt cx="6732374" cy="5006178"/>
          </a:xfrm>
        </p:grpSpPr>
        <p:grpSp>
          <p:nvGrpSpPr>
            <p:cNvPr id="9" name="Group 8"/>
            <p:cNvGrpSpPr/>
            <p:nvPr/>
          </p:nvGrpSpPr>
          <p:grpSpPr>
            <a:xfrm>
              <a:off x="5234021" y="1664602"/>
              <a:ext cx="6732374" cy="3310607"/>
              <a:chOff x="859357" y="1664603"/>
              <a:chExt cx="6732374" cy="3310607"/>
            </a:xfrm>
          </p:grpSpPr>
          <p:sp>
            <p:nvSpPr>
              <p:cNvPr id="4" name="Content Placeholder 2"/>
              <p:cNvSpPr txBox="1">
                <a:spLocks/>
              </p:cNvSpPr>
              <p:nvPr/>
            </p:nvSpPr>
            <p:spPr>
              <a:xfrm>
                <a:off x="859357" y="1664603"/>
                <a:ext cx="6732373" cy="832828"/>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80" indent="-336080" defTabSz="913330"/>
                <a:r>
                  <a:rPr lang="en-US" sz="2100">
                    <a:solidFill>
                      <a:srgbClr val="000000"/>
                    </a:solidFill>
                    <a:latin typeface="Segoe UI"/>
                  </a:rPr>
                  <a:t>Optimized for “in memory” processing of distributed, parallel machine learning algorithms on clusters.</a:t>
                </a:r>
              </a:p>
              <a:p>
                <a:pPr marL="336080" indent="-336080" defTabSz="913330"/>
                <a:endParaRPr lang="en-US" sz="2100">
                  <a:solidFill>
                    <a:srgbClr val="505050"/>
                  </a:solidFill>
                  <a:latin typeface="Segoe UI"/>
                </a:endParaRPr>
              </a:p>
            </p:txBody>
          </p:sp>
          <p:sp>
            <p:nvSpPr>
              <p:cNvPr id="128" name="Content Placeholder 2"/>
              <p:cNvSpPr txBox="1">
                <a:spLocks/>
              </p:cNvSpPr>
              <p:nvPr/>
            </p:nvSpPr>
            <p:spPr>
              <a:xfrm>
                <a:off x="859357" y="2902248"/>
                <a:ext cx="6732374" cy="2072962"/>
              </a:xfrm>
              <a:prstGeom prst="rect">
                <a:avLst/>
              </a:prstGeom>
            </p:spPr>
            <p:txBody>
              <a:bodyPr>
                <a:norm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80" indent="-336080" defTabSz="913330"/>
                <a:r>
                  <a:rPr lang="en-US" sz="2100" b="1">
                    <a:solidFill>
                      <a:srgbClr val="000000"/>
                    </a:solidFill>
                    <a:latin typeface="Segoe UI"/>
                  </a:rPr>
                  <a:t>Data manipulation and modeling on H2OFrame</a:t>
                </a:r>
                <a:r>
                  <a:rPr lang="en-US" sz="2100">
                    <a:solidFill>
                      <a:srgbClr val="000000"/>
                    </a:solidFill>
                    <a:latin typeface="Segoe UI"/>
                  </a:rPr>
                  <a:t>: R functions + </a:t>
                </a:r>
                <a:r>
                  <a:rPr lang="en-US" sz="2100" b="1">
                    <a:solidFill>
                      <a:srgbClr val="0072C6">
                        <a:lumMod val="75000"/>
                      </a:srgbClr>
                    </a:solidFill>
                    <a:latin typeface="Courier New" panose="02070309020205020404" pitchFamily="49" charset="0"/>
                    <a:cs typeface="Courier New" panose="02070309020205020404" pitchFamily="49" charset="0"/>
                  </a:rPr>
                  <a:t>h2o</a:t>
                </a:r>
                <a:r>
                  <a:rPr lang="en-US" sz="2100">
                    <a:solidFill>
                      <a:srgbClr val="000000"/>
                    </a:solidFill>
                    <a:latin typeface="Segoe UI"/>
                  </a:rPr>
                  <a:t> pre-fixed functions.</a:t>
                </a:r>
              </a:p>
              <a:p>
                <a:pPr marL="784187" lvl="2" indent="-224054" defTabSz="913330"/>
                <a:r>
                  <a:rPr lang="en-US" sz="1900" i="1" u="sng">
                    <a:solidFill>
                      <a:srgbClr val="000000"/>
                    </a:solidFill>
                    <a:latin typeface="Segoe UI"/>
                  </a:rPr>
                  <a:t>Transformations</a:t>
                </a:r>
                <a:r>
                  <a:rPr lang="en-US" sz="1900">
                    <a:solidFill>
                      <a:srgbClr val="000000"/>
                    </a:solidFill>
                    <a:latin typeface="Segoe UI"/>
                  </a:rPr>
                  <a:t>: h2o.group_by(), h2o.impute()</a:t>
                </a:r>
              </a:p>
              <a:p>
                <a:pPr marL="784187" lvl="2" indent="-224054" defTabSz="913330"/>
                <a:r>
                  <a:rPr lang="en-US" sz="1900" i="1" u="sng">
                    <a:solidFill>
                      <a:srgbClr val="000000"/>
                    </a:solidFill>
                    <a:latin typeface="Segoe UI"/>
                  </a:rPr>
                  <a:t>Statistics</a:t>
                </a:r>
                <a:r>
                  <a:rPr lang="en-US" sz="1900">
                    <a:solidFill>
                      <a:srgbClr val="000000"/>
                    </a:solidFill>
                    <a:latin typeface="Segoe UI"/>
                  </a:rPr>
                  <a:t>: h2o.summary(), h2o.quantile(), h2o.mean()</a:t>
                </a:r>
              </a:p>
              <a:p>
                <a:pPr marL="784187" lvl="2" indent="-224054" defTabSz="913330"/>
                <a:r>
                  <a:rPr lang="en-US" sz="1900" i="1" u="sng">
                    <a:solidFill>
                      <a:srgbClr val="000000"/>
                    </a:solidFill>
                    <a:latin typeface="Segoe UI"/>
                  </a:rPr>
                  <a:t>Algorithms</a:t>
                </a:r>
                <a:r>
                  <a:rPr lang="en-US" sz="1900">
                    <a:solidFill>
                      <a:srgbClr val="000000"/>
                    </a:solidFill>
                    <a:latin typeface="Segoe UI"/>
                  </a:rPr>
                  <a:t>: h2o.glm(), h2o.naiveBayes(), h2o.deeplearning(), h2o.kmeans()</a:t>
                </a:r>
              </a:p>
            </p:txBody>
          </p:sp>
        </p:grpSp>
        <p:sp>
          <p:nvSpPr>
            <p:cNvPr id="11" name="Content Placeholder 2"/>
            <p:cNvSpPr txBox="1">
              <a:spLocks/>
            </p:cNvSpPr>
            <p:nvPr/>
          </p:nvSpPr>
          <p:spPr>
            <a:xfrm>
              <a:off x="5234021" y="4975209"/>
              <a:ext cx="6732373" cy="1695571"/>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36080" indent="-336080" defTabSz="913330"/>
              <a:r>
                <a:rPr lang="en-US" sz="2100" b="1">
                  <a:solidFill>
                    <a:srgbClr val="0072C6">
                      <a:lumMod val="75000"/>
                    </a:srgbClr>
                  </a:solidFill>
                  <a:latin typeface="Courier New" panose="02070309020205020404" pitchFamily="49" charset="0"/>
                  <a:cs typeface="Courier New" panose="02070309020205020404" pitchFamily="49" charset="0"/>
                </a:rPr>
                <a:t>rsparkling</a:t>
              </a:r>
              <a:r>
                <a:rPr lang="en-US" sz="2100">
                  <a:solidFill>
                    <a:srgbClr val="000000"/>
                  </a:solidFill>
                  <a:latin typeface="Segoe UI"/>
                  <a:cs typeface="Courier New" panose="02070309020205020404" pitchFamily="49" charset="0"/>
                </a:rPr>
                <a:t> package: h2o on Spark</a:t>
              </a:r>
              <a:endParaRPr lang="en-US" sz="2100" b="1">
                <a:solidFill>
                  <a:srgbClr val="F7EA1B"/>
                </a:solidFill>
                <a:latin typeface="Segoe UI"/>
                <a:cs typeface="Courier New" panose="02070309020205020404" pitchFamily="49" charset="0"/>
              </a:endParaRPr>
            </a:p>
            <a:p>
              <a:pPr marL="784187" lvl="2" indent="-224054" defTabSz="913330"/>
              <a:r>
                <a:rPr lang="en-US" sz="1900">
                  <a:solidFill>
                    <a:srgbClr val="000000"/>
                  </a:solidFill>
                  <a:latin typeface="Segoe UI"/>
                  <a:cs typeface="Courier New" panose="02070309020205020404" pitchFamily="49" charset="0"/>
                </a:rPr>
                <a:t>Provides bindings to </a:t>
              </a:r>
              <a:r>
                <a:rPr lang="en-US" sz="1900" b="1">
                  <a:solidFill>
                    <a:srgbClr val="0072C6">
                      <a:lumMod val="75000"/>
                    </a:srgbClr>
                  </a:solidFill>
                  <a:latin typeface="Courier New" panose="02070309020205020404" pitchFamily="49" charset="0"/>
                  <a:cs typeface="Courier New" panose="02070309020205020404" pitchFamily="49" charset="0"/>
                </a:rPr>
                <a:t>h2o</a:t>
              </a:r>
              <a:r>
                <a:rPr lang="en-US" sz="1900">
                  <a:solidFill>
                    <a:srgbClr val="000000"/>
                  </a:solidFill>
                  <a:latin typeface="Segoe UI"/>
                  <a:cs typeface="Courier New" panose="02070309020205020404" pitchFamily="49" charset="0"/>
                </a:rPr>
                <a:t>’s machine learning algorithms</a:t>
              </a:r>
              <a:endParaRPr lang="en-US" sz="1900" b="1">
                <a:solidFill>
                  <a:srgbClr val="0072C6">
                    <a:lumMod val="75000"/>
                  </a:srgbClr>
                </a:solidFill>
                <a:latin typeface="Courier New" panose="02070309020205020404" pitchFamily="49" charset="0"/>
                <a:cs typeface="Courier New" panose="02070309020205020404" pitchFamily="49" charset="0"/>
              </a:endParaRPr>
            </a:p>
            <a:p>
              <a:pPr marL="784187" lvl="2" indent="-224054" defTabSz="913330"/>
              <a:r>
                <a:rPr lang="en-US" sz="1900">
                  <a:solidFill>
                    <a:srgbClr val="000000"/>
                  </a:solidFill>
                  <a:latin typeface="Segoe UI"/>
                  <a:cs typeface="Courier New" panose="02070309020205020404" pitchFamily="49" charset="0"/>
                </a:rPr>
                <a:t>Simple data conversion: </a:t>
              </a:r>
              <a:r>
                <a:rPr lang="en-US" sz="1900" err="1">
                  <a:solidFill>
                    <a:srgbClr val="000000"/>
                  </a:solidFill>
                  <a:latin typeface="Segoe UI"/>
                  <a:cs typeface="Courier New" panose="02070309020205020404" pitchFamily="49" charset="0"/>
                </a:rPr>
                <a:t>SparkDataFrame</a:t>
              </a:r>
              <a:r>
                <a:rPr lang="en-US" sz="1900">
                  <a:solidFill>
                    <a:srgbClr val="000000"/>
                  </a:solidFill>
                  <a:latin typeface="Segoe UI"/>
                  <a:cs typeface="Courier New" panose="02070309020205020404" pitchFamily="49" charset="0"/>
                </a:rPr>
                <a:t> -&gt; H2OFrame</a:t>
              </a:r>
            </a:p>
          </p:txBody>
        </p:sp>
      </p:grpSp>
      <p:sp>
        <p:nvSpPr>
          <p:cNvPr id="14" name="Slide Number Placeholder 4"/>
          <p:cNvSpPr txBox="1">
            <a:spLocks/>
          </p:cNvSpPr>
          <p:nvPr/>
        </p:nvSpPr>
        <p:spPr>
          <a:xfrm>
            <a:off x="11739990" y="6583389"/>
            <a:ext cx="451144" cy="274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225"/>
            <a:fld id="{8A026B77-004C-4522-ACB4-7F5D94677171}" type="slidenum">
              <a:rPr lang="en-US" sz="1200">
                <a:solidFill>
                  <a:srgbClr val="000000"/>
                </a:solidFill>
                <a:latin typeface="Segoe UI"/>
              </a:rPr>
              <a:pPr defTabSz="914225"/>
              <a:t>46</a:t>
            </a:fld>
            <a:endParaRPr lang="en-US" sz="1200">
              <a:solidFill>
                <a:srgbClr val="000000"/>
              </a:solidFill>
              <a:latin typeface="Segoe UI"/>
            </a:endParaRPr>
          </a:p>
        </p:txBody>
      </p:sp>
    </p:spTree>
    <p:extLst>
      <p:ext uri="{BB962C8B-B14F-4D97-AF65-F5344CB8AC3E}">
        <p14:creationId xmlns:p14="http://schemas.microsoft.com/office/powerpoint/2010/main" val="3951512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85231-977E-4242-B69A-8A78A6B82890}"/>
              </a:ext>
            </a:extLst>
          </p:cNvPr>
          <p:cNvSpPr>
            <a:spLocks noGrp="1"/>
          </p:cNvSpPr>
          <p:nvPr>
            <p:ph type="title"/>
          </p:nvPr>
        </p:nvSpPr>
        <p:spPr/>
        <p:txBody>
          <a:bodyPr/>
          <a:lstStyle/>
          <a:p>
            <a:r>
              <a:rPr lang="en-US" sz="5400" dirty="0"/>
              <a:t>Hands-on Tutorial: </a:t>
            </a:r>
            <a:r>
              <a:rPr lang="en-US" sz="5400" dirty="0" err="1">
                <a:solidFill>
                  <a:schemeClr val="tx1">
                    <a:lumMod val="75000"/>
                    <a:lumOff val="25000"/>
                  </a:schemeClr>
                </a:solidFill>
                <a:latin typeface="Segoe UI" panose="020B0502040204020203" pitchFamily="34" charset="0"/>
              </a:rPr>
              <a:t>sparklyr</a:t>
            </a:r>
            <a:endParaRPr lang="en-US" dirty="0"/>
          </a:p>
        </p:txBody>
      </p:sp>
      <p:sp>
        <p:nvSpPr>
          <p:cNvPr id="3" name="Rectangle 2">
            <a:extLst>
              <a:ext uri="{FF2B5EF4-FFF2-40B4-BE49-F238E27FC236}">
                <a16:creationId xmlns:a16="http://schemas.microsoft.com/office/drawing/2014/main" id="{641F919F-F2FF-45A1-B129-4C686F8A17CD}"/>
              </a:ext>
            </a:extLst>
          </p:cNvPr>
          <p:cNvSpPr/>
          <p:nvPr/>
        </p:nvSpPr>
        <p:spPr>
          <a:xfrm>
            <a:off x="1538318" y="1354888"/>
            <a:ext cx="7838883" cy="5306774"/>
          </a:xfrm>
          <a:prstGeom prst="rect">
            <a:avLst/>
          </a:prstGeom>
        </p:spPr>
        <p:txBody>
          <a:bodyPr wrap="square">
            <a:spAutoFit/>
          </a:bodyPr>
          <a:lstStyle/>
          <a:p>
            <a:pPr marL="342900" marR="0" lvl="0" indent="-342900">
              <a:lnSpc>
                <a:spcPct val="107000"/>
              </a:lnSpc>
              <a:spcBef>
                <a:spcPts val="0"/>
              </a:spcBef>
              <a:spcAft>
                <a:spcPts val="0"/>
              </a:spcAft>
              <a:buFont typeface="Calibri" panose="020F0502020204030204" pitchFamily="34" charset="0"/>
              <a:buChar char="-"/>
            </a:pPr>
            <a:r>
              <a:rPr lang="en-US" sz="1600" dirty="0">
                <a:latin typeface="Calibri" panose="020F0502020204030204" pitchFamily="34" charset="0"/>
                <a:ea typeface="Calibri" panose="020F0502020204030204" pitchFamily="34" charset="0"/>
                <a:cs typeface="Times New Roman" panose="02020603050405020304" pitchFamily="18" charset="0"/>
              </a:rPr>
              <a:t>Launch X2go Client and click Session | New Session</a:t>
            </a:r>
          </a:p>
          <a:p>
            <a:pPr marL="742950" marR="0" lvl="1" indent="-285750">
              <a:lnSpc>
                <a:spcPct val="107000"/>
              </a:lnSpc>
              <a:spcBef>
                <a:spcPts val="0"/>
              </a:spcBef>
              <a:spcAft>
                <a:spcPts val="0"/>
              </a:spcAft>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Host: enter host IP address</a:t>
            </a:r>
          </a:p>
          <a:p>
            <a:pPr marL="742950" marR="0" lvl="1" indent="-285750">
              <a:lnSpc>
                <a:spcPct val="107000"/>
              </a:lnSpc>
              <a:spcBef>
                <a:spcPts val="0"/>
              </a:spcBef>
              <a:spcAft>
                <a:spcPts val="0"/>
              </a:spcAft>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Login: enter username</a:t>
            </a:r>
          </a:p>
          <a:p>
            <a:pPr marL="742950" marR="0" lvl="1" indent="-285750">
              <a:lnSpc>
                <a:spcPct val="107000"/>
              </a:lnSpc>
              <a:spcBef>
                <a:spcPts val="0"/>
              </a:spcBef>
              <a:spcAft>
                <a:spcPts val="0"/>
              </a:spcAft>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Session type: choose </a:t>
            </a:r>
            <a:r>
              <a:rPr lang="en-US" sz="1600" b="1" dirty="0">
                <a:latin typeface="Calibri" panose="020F0502020204030204" pitchFamily="34" charset="0"/>
                <a:ea typeface="Calibri" panose="020F0502020204030204" pitchFamily="34" charset="0"/>
                <a:cs typeface="Times New Roman" panose="02020603050405020304" pitchFamily="18" charset="0"/>
              </a:rPr>
              <a:t>XFCE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Click OK</a:t>
            </a:r>
          </a:p>
          <a:p>
            <a:pPr marL="742950" marR="0" lvl="1" indent="-285750">
              <a:lnSpc>
                <a:spcPct val="107000"/>
              </a:lnSpc>
              <a:spcBef>
                <a:spcPts val="0"/>
              </a:spcBef>
              <a:spcAft>
                <a:spcPts val="0"/>
              </a:spcAft>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Click the icon or the session name, e.g. “New session”</a:t>
            </a:r>
          </a:p>
          <a:p>
            <a:pPr marL="742950" marR="0" lvl="1" indent="-285750">
              <a:lnSpc>
                <a:spcPct val="107000"/>
              </a:lnSpc>
              <a:spcBef>
                <a:spcPts val="0"/>
              </a:spcBef>
              <a:spcAft>
                <a:spcPts val="0"/>
              </a:spcAft>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Enter password</a:t>
            </a:r>
          </a:p>
          <a:p>
            <a:pPr marL="742950" marR="0" lvl="1" indent="-285750">
              <a:lnSpc>
                <a:spcPct val="107000"/>
              </a:lnSpc>
              <a:spcBef>
                <a:spcPts val="0"/>
              </a:spcBef>
              <a:spcAft>
                <a:spcPts val="800"/>
              </a:spcAft>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Click OK</a:t>
            </a:r>
          </a:p>
          <a:p>
            <a:pPr marL="342900" marR="0" lvl="0" indent="-342900">
              <a:lnSpc>
                <a:spcPct val="107000"/>
              </a:lnSpc>
              <a:spcBef>
                <a:spcPts val="0"/>
              </a:spcBef>
              <a:spcAft>
                <a:spcPts val="800"/>
              </a:spcAft>
              <a:buFont typeface="Calibri" panose="020F0502020204030204" pitchFamily="34" charset="0"/>
              <a:buChar char="-"/>
            </a:pPr>
            <a:r>
              <a:rPr lang="en-US" sz="1400" dirty="0">
                <a:solidFill>
                  <a:srgbClr val="252423"/>
                </a:solidFill>
                <a:latin typeface="Segoe UI" panose="020B0502040204020203" pitchFamily="34" charset="0"/>
                <a:ea typeface="Times New Roman" panose="02020603050405020304" pitchFamily="18" charset="0"/>
                <a:cs typeface="Times New Roman" panose="02020603050405020304" pitchFamily="18" charset="0"/>
              </a:rPr>
              <a:t>Open command window on DSVM and execute “docker run” command:</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600" b="1" dirty="0" err="1">
                <a:latin typeface="Calibri" panose="020F0502020204030204" pitchFamily="34" charset="0"/>
                <a:ea typeface="Calibri" panose="020F0502020204030204" pitchFamily="34" charset="0"/>
                <a:cs typeface="Times New Roman" panose="02020603050405020304" pitchFamily="18" charset="0"/>
              </a:rPr>
              <a:t>sudo</a:t>
            </a:r>
            <a:r>
              <a:rPr lang="en-US" sz="1600" b="1" dirty="0">
                <a:latin typeface="Calibri" panose="020F0502020204030204" pitchFamily="34" charset="0"/>
                <a:ea typeface="Calibri" panose="020F0502020204030204" pitchFamily="34" charset="0"/>
                <a:cs typeface="Times New Roman" panose="02020603050405020304" pitchFamily="18" charset="0"/>
              </a:rPr>
              <a:t> docker run -e PASSWORD=mypassword1 -p 8787:8787 rocker/verse</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400" dirty="0">
                <a:solidFill>
                  <a:srgbClr val="252423"/>
                </a:solidFill>
                <a:latin typeface="Segoe UI" panose="020B0502040204020203" pitchFamily="34" charset="0"/>
                <a:ea typeface="Times New Roman" panose="02020603050405020304" pitchFamily="18" charset="0"/>
                <a:cs typeface="Times New Roman" panose="02020603050405020304" pitchFamily="18" charset="0"/>
              </a:rPr>
              <a:t>Open web browser on DSVM and connect to RStudio Server on port 8787:</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400" b="1" u="sng" dirty="0">
                <a:solidFill>
                  <a:srgbClr val="252423"/>
                </a:solidFill>
                <a:latin typeface="Segoe UI" panose="020B0502040204020203" pitchFamily="34" charset="0"/>
                <a:ea typeface="Times New Roman" panose="02020603050405020304" pitchFamily="18" charset="0"/>
                <a:cs typeface="Times New Roman" panose="02020603050405020304" pitchFamily="18" charset="0"/>
                <a:hlinkClick r:id="rId2"/>
              </a:rPr>
              <a:t>http://localhost:8787</a:t>
            </a:r>
            <a:endParaRPr lang="en-US" sz="1600" b="1"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400" dirty="0">
                <a:solidFill>
                  <a:srgbClr val="252423"/>
                </a:solidFill>
                <a:latin typeface="Segoe UI" panose="020B0502040204020203" pitchFamily="34" charset="0"/>
                <a:ea typeface="Times New Roman" panose="02020603050405020304" pitchFamily="18" charset="0"/>
                <a:cs typeface="Times New Roman" panose="02020603050405020304" pitchFamily="18" charset="0"/>
              </a:rPr>
              <a:t>Open terminal window in RStudio and clone git repo</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600" b="1" dirty="0">
                <a:latin typeface="Calibri" panose="020F0502020204030204" pitchFamily="34" charset="0"/>
                <a:ea typeface="Calibri" panose="020F0502020204030204" pitchFamily="34" charset="0"/>
                <a:cs typeface="Times New Roman" panose="02020603050405020304" pitchFamily="18" charset="0"/>
              </a:rPr>
              <a:t>git clone </a:t>
            </a:r>
            <a:r>
              <a:rPr lang="en-US" sz="1600" b="1"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https://github.com/microsoft/ICSE2019</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1600" dirty="0">
                <a:latin typeface="Calibri" panose="020F0502020204030204" pitchFamily="34" charset="0"/>
                <a:ea typeface="Calibri" panose="020F0502020204030204" pitchFamily="34" charset="0"/>
                <a:cs typeface="Times New Roman" panose="02020603050405020304" pitchFamily="18" charset="0"/>
              </a:rPr>
              <a:t>In the Files pane in RStudio,</a:t>
            </a:r>
          </a:p>
          <a:p>
            <a:pPr marL="742950" marR="0" lvl="1" indent="-285750">
              <a:lnSpc>
                <a:spcPct val="107000"/>
              </a:lnSpc>
              <a:spcBef>
                <a:spcPts val="0"/>
              </a:spcBef>
              <a:spcAft>
                <a:spcPts val="0"/>
              </a:spcAft>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Open the ICSE2019 folder</a:t>
            </a:r>
          </a:p>
          <a:p>
            <a:pPr marL="742950" marR="0" lvl="1" indent="-285750">
              <a:lnSpc>
                <a:spcPct val="107000"/>
              </a:lnSpc>
              <a:spcBef>
                <a:spcPts val="0"/>
              </a:spcBef>
              <a:spcAft>
                <a:spcPts val="0"/>
              </a:spcAft>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Open the R folder</a:t>
            </a:r>
          </a:p>
          <a:p>
            <a:pPr marL="742950" marR="0" lvl="1" indent="-285750">
              <a:lnSpc>
                <a:spcPct val="107000"/>
              </a:lnSpc>
              <a:spcBef>
                <a:spcPts val="0"/>
              </a:spcBef>
              <a:spcAft>
                <a:spcPts val="800"/>
              </a:spcAft>
              <a:buFont typeface="Courier New" panose="02070309020205020404" pitchFamily="49" charset="0"/>
              <a:buChar char="o"/>
            </a:pPr>
            <a:r>
              <a:rPr lang="en-US" sz="1600" dirty="0">
                <a:latin typeface="Calibri" panose="020F0502020204030204" pitchFamily="34" charset="0"/>
                <a:ea typeface="Calibri" panose="020F0502020204030204" pitchFamily="34" charset="0"/>
                <a:cs typeface="Times New Roman" panose="02020603050405020304" pitchFamily="18" charset="0"/>
              </a:rPr>
              <a:t>Click </a:t>
            </a:r>
            <a:r>
              <a:rPr lang="en-US" sz="1600" b="1" dirty="0">
                <a:latin typeface="Calibri" panose="020F0502020204030204" pitchFamily="34" charset="0"/>
                <a:ea typeface="Calibri" panose="020F0502020204030204" pitchFamily="34" charset="0"/>
                <a:cs typeface="Times New Roman" panose="02020603050405020304" pitchFamily="18" charset="0"/>
              </a:rPr>
              <a:t>1-Intro-Transform-Train-Score.Rmd</a:t>
            </a:r>
            <a:r>
              <a:rPr lang="en-US" sz="1600" dirty="0">
                <a:latin typeface="Calibri" panose="020F0502020204030204" pitchFamily="34" charset="0"/>
                <a:ea typeface="Calibri" panose="020F0502020204030204" pitchFamily="34" charset="0"/>
                <a:cs typeface="Times New Roman" panose="02020603050405020304" pitchFamily="18" charset="0"/>
              </a:rPr>
              <a:t> (</a:t>
            </a:r>
            <a:r>
              <a:rPr lang="en-US" sz="1600" i="1" dirty="0">
                <a:latin typeface="Calibri" panose="020F0502020204030204" pitchFamily="34" charset="0"/>
                <a:ea typeface="Calibri" panose="020F0502020204030204" pitchFamily="34" charset="0"/>
                <a:cs typeface="Times New Roman" panose="02020603050405020304" pitchFamily="18" charset="0"/>
              </a:rPr>
              <a:t>not</a:t>
            </a:r>
            <a:r>
              <a:rPr lang="en-US" sz="1600" dirty="0">
                <a:latin typeface="Calibri" panose="020F0502020204030204" pitchFamily="34" charset="0"/>
                <a:ea typeface="Calibri" panose="020F0502020204030204" pitchFamily="34" charset="0"/>
                <a:cs typeface="Times New Roman" panose="02020603050405020304" pitchFamily="18" charset="0"/>
              </a:rPr>
              <a:t> the .nb.html file)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383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2681209"/>
            <a:ext cx="12191999" cy="942859"/>
          </a:xfrm>
        </p:spPr>
        <p:txBody>
          <a:bodyPr>
            <a:noAutofit/>
          </a:bodyPr>
          <a:lstStyle/>
          <a:p>
            <a:r>
              <a:rPr lang="en-US">
                <a:solidFill>
                  <a:schemeClr val="tx1">
                    <a:lumMod val="75000"/>
                    <a:lumOff val="25000"/>
                  </a:schemeClr>
                </a:solidFill>
                <a:latin typeface="Segoe UI" panose="020B0502040204020203" pitchFamily="34" charset="0"/>
                <a:cs typeface="Segoe UI" panose="020B0502040204020203" pitchFamily="34" charset="0"/>
              </a:rPr>
              <a:t>Q &amp; A</a:t>
            </a:r>
          </a:p>
        </p:txBody>
      </p:sp>
      <p:sp>
        <p:nvSpPr>
          <p:cNvPr id="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48</a:t>
            </a:fld>
            <a:endParaRPr lang="en-US" sz="1200"/>
          </a:p>
        </p:txBody>
      </p:sp>
    </p:spTree>
    <p:extLst>
      <p:ext uri="{BB962C8B-B14F-4D97-AF65-F5344CB8AC3E}">
        <p14:creationId xmlns:p14="http://schemas.microsoft.com/office/powerpoint/2010/main" val="11771119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242662" y="2677656"/>
            <a:ext cx="5870601" cy="1264252"/>
          </a:xfrm>
          <a:prstGeom prst="rect">
            <a:avLst/>
          </a:prstGeom>
        </p:spPr>
        <p:txBody>
          <a:bodyPr>
            <a:noAutofit/>
          </a:bodyPr>
          <a:lstStyle>
            <a:lvl1pPr marL="336145" indent="-336145" algn="l" defTabSz="913505" rtl="0" fontAlgn="base">
              <a:lnSpc>
                <a:spcPct val="90000"/>
              </a:lnSpc>
              <a:spcBef>
                <a:spcPct val="20000"/>
              </a:spcBef>
              <a:spcAft>
                <a:spcPct val="0"/>
              </a:spcAft>
              <a:buSzPct val="90000"/>
              <a:buFont typeface="Arial" charset="0"/>
              <a:buChar char="•"/>
              <a:defRPr sz="3921" kern="1200">
                <a:solidFill>
                  <a:schemeClr val="tx2"/>
                </a:solidFill>
                <a:latin typeface="+mj-lt"/>
                <a:ea typeface="ＭＳ Ｐゴシック" charset="0"/>
                <a:cs typeface="ＭＳ Ｐゴシック" charset="0"/>
              </a:defRPr>
            </a:lvl1pPr>
            <a:lvl2pPr marL="572691" indent="-236546" algn="l" defTabSz="913505" rtl="0" fontAlgn="base">
              <a:lnSpc>
                <a:spcPct val="90000"/>
              </a:lnSpc>
              <a:spcBef>
                <a:spcPct val="20000"/>
              </a:spcBef>
              <a:spcAft>
                <a:spcPct val="0"/>
              </a:spcAft>
              <a:buSzPct val="90000"/>
              <a:buFont typeface="Arial" charset="0"/>
              <a:buChar char="•"/>
              <a:defRPr sz="2353" kern="1200">
                <a:solidFill>
                  <a:schemeClr val="tx2"/>
                </a:solidFill>
                <a:latin typeface="+mn-lt"/>
                <a:ea typeface="ＭＳ Ｐゴシック" charset="0"/>
                <a:cs typeface="+mn-cs"/>
              </a:defRPr>
            </a:lvl2pPr>
            <a:lvl3pPr marL="784338" indent="-224097" algn="l" defTabSz="913505" rtl="0" fontAlgn="base">
              <a:lnSpc>
                <a:spcPct val="90000"/>
              </a:lnSpc>
              <a:spcBef>
                <a:spcPct val="20000"/>
              </a:spcBef>
              <a:spcAft>
                <a:spcPct val="0"/>
              </a:spcAft>
              <a:buSzPct val="90000"/>
              <a:buFont typeface="Arial" charset="0"/>
              <a:buChar char="•"/>
              <a:defRPr sz="1961" kern="1200">
                <a:solidFill>
                  <a:schemeClr val="tx2"/>
                </a:solidFill>
                <a:latin typeface="+mn-lt"/>
                <a:ea typeface="ＭＳ Ｐゴシック" charset="0"/>
                <a:cs typeface="+mn-cs"/>
              </a:defRPr>
            </a:lvl3pPr>
            <a:lvl4pPr marL="1008435"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4pPr>
            <a:lvl5pPr marL="1232531" indent="-224097" algn="l" defTabSz="913505" rtl="0" fontAlgn="base">
              <a:lnSpc>
                <a:spcPct val="90000"/>
              </a:lnSpc>
              <a:spcBef>
                <a:spcPct val="20000"/>
              </a:spcBef>
              <a:spcAft>
                <a:spcPct val="0"/>
              </a:spcAft>
              <a:buSzPct val="90000"/>
              <a:buFont typeface="Arial" charset="0"/>
              <a:buChar char="•"/>
              <a:defRPr kern="1200">
                <a:solidFill>
                  <a:schemeClr val="tx2"/>
                </a:solidFill>
                <a:latin typeface="+mn-lt"/>
                <a:ea typeface="ＭＳ Ｐゴシック" charset="0"/>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a:buNone/>
            </a:pPr>
            <a:r>
              <a:rPr lang="en-US" sz="8000">
                <a:latin typeface="+mn-lt"/>
              </a:rPr>
              <a:t>THANK YOU</a:t>
            </a:r>
            <a:endParaRPr lang="en-US" sz="2400">
              <a:latin typeface="+mn-lt"/>
            </a:endParaRPr>
          </a:p>
        </p:txBody>
      </p:sp>
    </p:spTree>
    <p:extLst>
      <p:ext uri="{BB962C8B-B14F-4D97-AF65-F5344CB8AC3E}">
        <p14:creationId xmlns:p14="http://schemas.microsoft.com/office/powerpoint/2010/main" val="42443491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flipV="1">
            <a:off x="-1" y="0"/>
            <a:ext cx="12192000" cy="1394438"/>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3" name="Title 2"/>
          <p:cNvSpPr txBox="1">
            <a:spLocks/>
          </p:cNvSpPr>
          <p:nvPr/>
        </p:nvSpPr>
        <p:spPr>
          <a:xfrm>
            <a:off x="226555" y="289958"/>
            <a:ext cx="9010149" cy="899537"/>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a:solidFill>
                  <a:schemeClr val="bg1"/>
                </a:solidFill>
              </a:rPr>
              <a:t>Popular Languages in Data Science</a:t>
            </a:r>
          </a:p>
        </p:txBody>
      </p:sp>
      <p:sp>
        <p:nvSpPr>
          <p:cNvPr id="6"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5</a:t>
            </a:fld>
            <a:endParaRPr lang="en-US" sz="1200"/>
          </a:p>
        </p:txBody>
      </p:sp>
      <p:pic>
        <p:nvPicPr>
          <p:cNvPr id="1026" name="Picture 2" descr="http://businessoverbroadway.com/wp-content/uploads/2019/01/programming_languages_used.png">
            <a:extLst>
              <a:ext uri="{FF2B5EF4-FFF2-40B4-BE49-F238E27FC236}">
                <a16:creationId xmlns:a16="http://schemas.microsoft.com/office/drawing/2014/main" id="{E5CE4368-7975-4BB3-911A-EDE31560D5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6780" y="1394438"/>
            <a:ext cx="6054033" cy="5383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37410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6470" kern="0">
                <a:solidFill>
                  <a:sysClr val="windowText" lastClr="000000"/>
                </a:solidFill>
                <a:ea typeface="Segoe UI" pitchFamily="34" charset="0"/>
                <a:cs typeface="Segoe UI" pitchFamily="34" charset="0"/>
              </a:rPr>
              <a:t>What is</a:t>
            </a:r>
            <a:br>
              <a:rPr lang="en-US" sz="6470" kern="0">
                <a:solidFill>
                  <a:sysClr val="windowText" lastClr="000000"/>
                </a:solidFill>
                <a:ea typeface="Segoe UI" pitchFamily="34" charset="0"/>
                <a:cs typeface="Segoe UI" pitchFamily="34" charset="0"/>
              </a:rPr>
            </a:br>
            <a:endParaRPr lang="en-US" sz="6470" kern="0">
              <a:solidFill>
                <a:sysClr val="windowText" lastClr="000000"/>
              </a:solidFill>
              <a:ea typeface="Segoe UI" pitchFamily="34" charset="0"/>
              <a:cs typeface="Segoe UI" pitchFamily="34" charset="0"/>
            </a:endParaRPr>
          </a:p>
        </p:txBody>
      </p:sp>
      <p:sp>
        <p:nvSpPr>
          <p:cNvPr id="80" name="Title 1"/>
          <p:cNvSpPr txBox="1">
            <a:spLocks/>
          </p:cNvSpPr>
          <p:nvPr/>
        </p:nvSpPr>
        <p:spPr>
          <a:xfrm>
            <a:off x="231889" y="289958"/>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3505"/>
            <a:endParaRPr lang="en-US" sz="4705" spc="-100">
              <a:solidFill>
                <a:schemeClr val="tx1"/>
              </a:solidFill>
              <a:latin typeface="+mn-lt"/>
            </a:endParaRPr>
          </a:p>
        </p:txBody>
      </p:sp>
      <p:sp>
        <p:nvSpPr>
          <p:cNvPr id="109" name="Rectangle 108"/>
          <p:cNvSpPr/>
          <p:nvPr/>
        </p:nvSpPr>
        <p:spPr bwMode="auto">
          <a:xfrm>
            <a:off x="3751205" y="385583"/>
            <a:ext cx="7691314" cy="45291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a:solidFill>
                  <a:schemeClr val="tx1">
                    <a:lumMod val="75000"/>
                    <a:lumOff val="25000"/>
                  </a:schemeClr>
                </a:solidFill>
              </a:rPr>
              <a:t>A language and environment for stat computing and graphics</a:t>
            </a:r>
          </a:p>
        </p:txBody>
      </p:sp>
      <p:sp>
        <p:nvSpPr>
          <p:cNvPr id="110" name="Rectangle 109"/>
          <p:cNvSpPr/>
          <p:nvPr/>
        </p:nvSpPr>
        <p:spPr bwMode="auto">
          <a:xfrm>
            <a:off x="3751205" y="790301"/>
            <a:ext cx="7691314" cy="35857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a:solidFill>
                  <a:schemeClr val="tx1">
                    <a:lumMod val="75000"/>
                    <a:lumOff val="25000"/>
                  </a:schemeClr>
                </a:solidFill>
                <a:ea typeface="Segoe UI" pitchFamily="34" charset="0"/>
                <a:cs typeface="Segoe UI" pitchFamily="34" charset="0"/>
              </a:rPr>
              <a:t>A data visualization tool</a:t>
            </a:r>
          </a:p>
        </p:txBody>
      </p:sp>
      <p:sp>
        <p:nvSpPr>
          <p:cNvPr id="111" name="Rectangle 110"/>
          <p:cNvSpPr/>
          <p:nvPr/>
        </p:nvSpPr>
        <p:spPr bwMode="auto">
          <a:xfrm>
            <a:off x="3751205" y="1139127"/>
            <a:ext cx="7691314" cy="35857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a:solidFill>
                  <a:schemeClr val="tx1">
                    <a:lumMod val="75000"/>
                    <a:lumOff val="25000"/>
                  </a:schemeClr>
                </a:solidFill>
                <a:ea typeface="Segoe UI" pitchFamily="34" charset="0"/>
                <a:cs typeface="Segoe UI" pitchFamily="34" charset="0"/>
              </a:rPr>
              <a:t>Open source</a:t>
            </a:r>
          </a:p>
        </p:txBody>
      </p:sp>
      <p:sp>
        <p:nvSpPr>
          <p:cNvPr id="112" name="Rectangle 111"/>
          <p:cNvSpPr/>
          <p:nvPr/>
        </p:nvSpPr>
        <p:spPr bwMode="auto">
          <a:xfrm>
            <a:off x="5106642" y="2309538"/>
            <a:ext cx="7691314" cy="43120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a:solidFill>
                  <a:schemeClr val="tx1">
                    <a:lumMod val="75000"/>
                    <a:lumOff val="25000"/>
                  </a:schemeClr>
                </a:solidFill>
              </a:rPr>
              <a:t>2.5+M users </a:t>
            </a:r>
          </a:p>
        </p:txBody>
      </p:sp>
      <p:sp>
        <p:nvSpPr>
          <p:cNvPr id="113" name="Rectangle 112"/>
          <p:cNvSpPr/>
          <p:nvPr/>
        </p:nvSpPr>
        <p:spPr bwMode="auto">
          <a:xfrm>
            <a:off x="5106642" y="2664573"/>
            <a:ext cx="7691314" cy="444435"/>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a:solidFill>
                  <a:schemeClr val="tx1">
                    <a:lumMod val="75000"/>
                    <a:lumOff val="25000"/>
                  </a:schemeClr>
                </a:solidFill>
              </a:rPr>
              <a:t>Taught in most universities</a:t>
            </a:r>
            <a:endParaRPr lang="en-US" sz="2000" kern="0">
              <a:solidFill>
                <a:schemeClr val="tx1">
                  <a:lumMod val="75000"/>
                  <a:lumOff val="25000"/>
                </a:schemeClr>
              </a:solidFill>
              <a:ea typeface="Segoe UI" pitchFamily="34" charset="0"/>
              <a:cs typeface="Segoe UI" pitchFamily="34" charset="0"/>
            </a:endParaRPr>
          </a:p>
        </p:txBody>
      </p:sp>
      <p:sp>
        <p:nvSpPr>
          <p:cNvPr id="114" name="Rectangle 113"/>
          <p:cNvSpPr/>
          <p:nvPr/>
        </p:nvSpPr>
        <p:spPr bwMode="auto">
          <a:xfrm>
            <a:off x="5106642" y="3385202"/>
            <a:ext cx="7691314" cy="113008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a:solidFill>
                  <a:schemeClr val="tx1">
                    <a:lumMod val="75000"/>
                    <a:lumOff val="25000"/>
                  </a:schemeClr>
                </a:solidFill>
              </a:rPr>
              <a:t>Thriving user groups worldwide</a:t>
            </a:r>
          </a:p>
          <a:p>
            <a:pPr marL="741309" lvl="1" indent="-284109" defTabSz="913751">
              <a:spcAft>
                <a:spcPts val="600"/>
              </a:spcAft>
              <a:buFont typeface="Arial" panose="020B0604020202020204" pitchFamily="34" charset="0"/>
              <a:buChar char="•"/>
            </a:pPr>
            <a:r>
              <a:rPr lang="en-US" sz="1600" kern="0">
                <a:solidFill>
                  <a:schemeClr val="tx1">
                    <a:lumMod val="75000"/>
                    <a:lumOff val="25000"/>
                  </a:schemeClr>
                </a:solidFill>
                <a:ea typeface="Segoe UI" pitchFamily="34" charset="0"/>
                <a:cs typeface="Segoe UI" pitchFamily="34" charset="0"/>
              </a:rPr>
              <a:t>5</a:t>
            </a:r>
            <a:r>
              <a:rPr lang="en-US" sz="1600" kern="0" baseline="30000">
                <a:solidFill>
                  <a:schemeClr val="tx1">
                    <a:lumMod val="75000"/>
                    <a:lumOff val="25000"/>
                  </a:schemeClr>
                </a:solidFill>
                <a:ea typeface="Segoe UI" pitchFamily="34" charset="0"/>
                <a:cs typeface="Segoe UI" pitchFamily="34" charset="0"/>
              </a:rPr>
              <a:t>th</a:t>
            </a:r>
            <a:r>
              <a:rPr lang="en-US" sz="1600" kern="0">
                <a:solidFill>
                  <a:schemeClr val="tx1">
                    <a:lumMod val="75000"/>
                    <a:lumOff val="25000"/>
                  </a:schemeClr>
                </a:solidFill>
                <a:ea typeface="Segoe UI" pitchFamily="34" charset="0"/>
                <a:cs typeface="Segoe UI" pitchFamily="34" charset="0"/>
              </a:rPr>
              <a:t> in 2016 IEEE Spectrum rank</a:t>
            </a:r>
          </a:p>
          <a:p>
            <a:pPr marL="741309" lvl="1" indent="-284109" defTabSz="913751">
              <a:spcAft>
                <a:spcPts val="600"/>
              </a:spcAft>
              <a:buFont typeface="Arial" panose="020B0604020202020204" pitchFamily="34" charset="0"/>
              <a:buChar char="•"/>
            </a:pPr>
            <a:r>
              <a:rPr lang="en-US" sz="1600" kern="0">
                <a:solidFill>
                  <a:schemeClr val="tx1">
                    <a:lumMod val="75000"/>
                    <a:lumOff val="25000"/>
                  </a:schemeClr>
                </a:solidFill>
                <a:ea typeface="Segoe UI" pitchFamily="34" charset="0"/>
                <a:cs typeface="Segoe UI" pitchFamily="34" charset="0"/>
              </a:rPr>
              <a:t>42% pro analysts prefer R (highest amongst R, SAS, python)</a:t>
            </a:r>
          </a:p>
        </p:txBody>
      </p:sp>
      <p:sp>
        <p:nvSpPr>
          <p:cNvPr id="115" name="Rectangle 114"/>
          <p:cNvSpPr/>
          <p:nvPr/>
        </p:nvSpPr>
        <p:spPr bwMode="auto">
          <a:xfrm>
            <a:off x="4154740" y="5334798"/>
            <a:ext cx="8037259"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a:solidFill>
                  <a:schemeClr val="tx1">
                    <a:lumMod val="75000"/>
                    <a:lumOff val="25000"/>
                  </a:schemeClr>
                </a:solidFill>
              </a:rPr>
              <a:t>10,000+ contributed packages</a:t>
            </a:r>
          </a:p>
        </p:txBody>
      </p:sp>
      <p:sp>
        <p:nvSpPr>
          <p:cNvPr id="117" name="Rectangle 116"/>
          <p:cNvSpPr/>
          <p:nvPr/>
        </p:nvSpPr>
        <p:spPr bwMode="auto">
          <a:xfrm>
            <a:off x="5106641" y="3025803"/>
            <a:ext cx="7691314" cy="389232"/>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a:solidFill>
                  <a:schemeClr val="tx1">
                    <a:lumMod val="75000"/>
                    <a:lumOff val="25000"/>
                  </a:schemeClr>
                </a:solidFill>
              </a:rPr>
              <a:t>Many common use cases across industry</a:t>
            </a:r>
            <a:endParaRPr lang="en-US" sz="2000" kern="0">
              <a:solidFill>
                <a:schemeClr val="tx1">
                  <a:lumMod val="75000"/>
                  <a:lumOff val="25000"/>
                </a:schemeClr>
              </a:solidFill>
              <a:ea typeface="Segoe UI" pitchFamily="34" charset="0"/>
              <a:cs typeface="Segoe UI" pitchFamily="34" charset="0"/>
            </a:endParaRPr>
          </a:p>
        </p:txBody>
      </p:sp>
      <p:sp>
        <p:nvSpPr>
          <p:cNvPr id="106" name="Oval 105"/>
          <p:cNvSpPr>
            <a:spLocks noChangeAspect="1"/>
          </p:cNvSpPr>
          <p:nvPr/>
        </p:nvSpPr>
        <p:spPr bwMode="auto">
          <a:xfrm>
            <a:off x="2281359" y="327865"/>
            <a:ext cx="1469847" cy="1469847"/>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1961" kern="0">
                <a:solidFill>
                  <a:srgbClr val="164F7E"/>
                </a:solidFill>
                <a:ea typeface="Segoe UI" pitchFamily="34" charset="0"/>
                <a:cs typeface="Segoe UI" pitchFamily="34" charset="0"/>
              </a:rPr>
              <a:t> Language </a:t>
            </a:r>
          </a:p>
          <a:p>
            <a:pPr algn="ctr" defTabSz="913751">
              <a:defRPr/>
            </a:pPr>
            <a:r>
              <a:rPr lang="en-US" sz="1961" kern="0">
                <a:solidFill>
                  <a:srgbClr val="164F7E"/>
                </a:solidFill>
                <a:ea typeface="Segoe UI" pitchFamily="34" charset="0"/>
                <a:cs typeface="Segoe UI" pitchFamily="34" charset="0"/>
              </a:rPr>
              <a:t>Platform</a:t>
            </a:r>
            <a:endParaRPr lang="en-US" sz="6470" kern="0">
              <a:solidFill>
                <a:srgbClr val="164F7E"/>
              </a:solidFill>
              <a:ea typeface="Segoe UI" pitchFamily="34" charset="0"/>
              <a:cs typeface="Segoe UI" pitchFamily="34" charset="0"/>
            </a:endParaRPr>
          </a:p>
        </p:txBody>
      </p:sp>
      <p:sp>
        <p:nvSpPr>
          <p:cNvPr id="107" name="Oval 106"/>
          <p:cNvSpPr>
            <a:spLocks noChangeAspect="1"/>
          </p:cNvSpPr>
          <p:nvPr/>
        </p:nvSpPr>
        <p:spPr bwMode="auto">
          <a:xfrm>
            <a:off x="3636795" y="2525140"/>
            <a:ext cx="1469847" cy="1469847"/>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1961" kern="0">
                <a:solidFill>
                  <a:srgbClr val="164F7E"/>
                </a:solidFill>
                <a:ea typeface="Segoe UI" pitchFamily="34" charset="0"/>
                <a:cs typeface="Segoe UI" pitchFamily="34" charset="0"/>
              </a:rPr>
              <a:t>Community</a:t>
            </a:r>
          </a:p>
        </p:txBody>
      </p:sp>
      <p:sp>
        <p:nvSpPr>
          <p:cNvPr id="108" name="Oval 107"/>
          <p:cNvSpPr>
            <a:spLocks noChangeAspect="1"/>
          </p:cNvSpPr>
          <p:nvPr/>
        </p:nvSpPr>
        <p:spPr bwMode="auto">
          <a:xfrm>
            <a:off x="2481768" y="4933711"/>
            <a:ext cx="1469847" cy="1469847"/>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1961" kern="0">
                <a:solidFill>
                  <a:srgbClr val="164F7E"/>
                </a:solidFill>
                <a:ea typeface="Segoe UI" pitchFamily="34" charset="0"/>
                <a:cs typeface="Segoe UI" pitchFamily="34" charset="0"/>
              </a:rPr>
              <a:t>Ecosystem</a:t>
            </a:r>
            <a:endParaRPr lang="en-US" sz="6470" kern="0">
              <a:solidFill>
                <a:srgbClr val="164F7E"/>
              </a:solidFill>
              <a:ea typeface="Segoe UI" pitchFamily="34" charset="0"/>
              <a:cs typeface="Segoe UI" pitchFamily="34" charset="0"/>
            </a:endParaRPr>
          </a:p>
        </p:txBody>
      </p:sp>
      <p:sp>
        <p:nvSpPr>
          <p:cNvPr id="16" name="Rectangle 15"/>
          <p:cNvSpPr/>
          <p:nvPr/>
        </p:nvSpPr>
        <p:spPr bwMode="auto">
          <a:xfrm>
            <a:off x="4154740" y="5791960"/>
            <a:ext cx="8037259"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a:solidFill>
                  <a:schemeClr val="tx1">
                    <a:lumMod val="75000"/>
                    <a:lumOff val="25000"/>
                  </a:schemeClr>
                </a:solidFill>
              </a:rPr>
              <a:t>Rich application &amp; platform integration</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867774" y="3376619"/>
            <a:ext cx="1290112" cy="1130999"/>
          </a:xfrm>
          <a:prstGeom prst="rect">
            <a:avLst/>
          </a:prstGeom>
        </p:spPr>
      </p:pic>
      <p:sp>
        <p:nvSpPr>
          <p:cNvPr id="1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6</a:t>
            </a:fld>
            <a:endParaRPr lang="en-US" sz="1200"/>
          </a:p>
        </p:txBody>
      </p:sp>
    </p:spTree>
    <p:extLst>
      <p:ext uri="{BB962C8B-B14F-4D97-AF65-F5344CB8AC3E}">
        <p14:creationId xmlns:p14="http://schemas.microsoft.com/office/powerpoint/2010/main" val="41190839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107"/>
                                        </p:tgtEl>
                                        <p:attrNameLst>
                                          <p:attrName>style.visibility</p:attrName>
                                        </p:attrNameLst>
                                      </p:cBhvr>
                                      <p:to>
                                        <p:strVal val="visible"/>
                                      </p:to>
                                    </p:set>
                                    <p:anim calcmode="lin" valueType="num">
                                      <p:cBhvr>
                                        <p:cTn id="29" dur="500" fill="hold"/>
                                        <p:tgtEl>
                                          <p:spTgt spid="107"/>
                                        </p:tgtEl>
                                        <p:attrNameLst>
                                          <p:attrName>ppt_w</p:attrName>
                                        </p:attrNameLst>
                                      </p:cBhvr>
                                      <p:tavLst>
                                        <p:tav tm="0">
                                          <p:val>
                                            <p:fltVal val="0"/>
                                          </p:val>
                                        </p:tav>
                                        <p:tav tm="100000">
                                          <p:val>
                                            <p:strVal val="#ppt_w"/>
                                          </p:val>
                                        </p:tav>
                                      </p:tavLst>
                                    </p:anim>
                                    <p:anim calcmode="lin" valueType="num">
                                      <p:cBhvr>
                                        <p:cTn id="30" dur="500" fill="hold"/>
                                        <p:tgtEl>
                                          <p:spTgt spid="107"/>
                                        </p:tgtEl>
                                        <p:attrNameLst>
                                          <p:attrName>ppt_h</p:attrName>
                                        </p:attrNameLst>
                                      </p:cBhvr>
                                      <p:tavLst>
                                        <p:tav tm="0">
                                          <p:val>
                                            <p:fltVal val="0"/>
                                          </p:val>
                                        </p:tav>
                                        <p:tav tm="100000">
                                          <p:val>
                                            <p:strVal val="#ppt_h"/>
                                          </p:val>
                                        </p:tav>
                                      </p:tavLst>
                                    </p:anim>
                                    <p:animEffect transition="in" filter="fade">
                                      <p:cBhvr>
                                        <p:cTn id="31" dur="500"/>
                                        <p:tgtEl>
                                          <p:spTgt spid="107"/>
                                        </p:tgtEl>
                                      </p:cBhvr>
                                    </p:animEffect>
                                  </p:childTnLst>
                                </p:cTn>
                              </p:par>
                            </p:childTnLst>
                          </p:cTn>
                        </p:par>
                        <p:par>
                          <p:cTn id="32" fill="hold">
                            <p:stCondLst>
                              <p:cond delay="500"/>
                            </p:stCondLst>
                            <p:childTnLst>
                              <p:par>
                                <p:cTn id="33" presetID="2" presetClass="entr" presetSubtype="2" decel="100000" fill="hold" grpId="0" nodeType="afterEffect">
                                  <p:stCondLst>
                                    <p:cond delay="0"/>
                                  </p:stCondLst>
                                  <p:childTnLst>
                                    <p:set>
                                      <p:cBhvr>
                                        <p:cTn id="34" dur="1" fill="hold">
                                          <p:stCondLst>
                                            <p:cond delay="0"/>
                                          </p:stCondLst>
                                        </p:cTn>
                                        <p:tgtEl>
                                          <p:spTgt spid="112"/>
                                        </p:tgtEl>
                                        <p:attrNameLst>
                                          <p:attrName>style.visibility</p:attrName>
                                        </p:attrNameLst>
                                      </p:cBhvr>
                                      <p:to>
                                        <p:strVal val="visible"/>
                                      </p:to>
                                    </p:set>
                                    <p:anim calcmode="lin" valueType="num">
                                      <p:cBhvr additive="base">
                                        <p:cTn id="35" dur="500" fill="hold"/>
                                        <p:tgtEl>
                                          <p:spTgt spid="112"/>
                                        </p:tgtEl>
                                        <p:attrNameLst>
                                          <p:attrName>ppt_x</p:attrName>
                                        </p:attrNameLst>
                                      </p:cBhvr>
                                      <p:tavLst>
                                        <p:tav tm="0">
                                          <p:val>
                                            <p:strVal val="1+#ppt_w/2"/>
                                          </p:val>
                                        </p:tav>
                                        <p:tav tm="100000">
                                          <p:val>
                                            <p:strVal val="#ppt_x"/>
                                          </p:val>
                                        </p:tav>
                                      </p:tavLst>
                                    </p:anim>
                                    <p:anim calcmode="lin" valueType="num">
                                      <p:cBhvr additive="base">
                                        <p:cTn id="36" dur="500" fill="hold"/>
                                        <p:tgtEl>
                                          <p:spTgt spid="112"/>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 presetClass="entr" presetSubtype="2" decel="100000" fill="hold" grpId="0" nodeType="afterEffect">
                                  <p:stCondLst>
                                    <p:cond delay="0"/>
                                  </p:stCondLst>
                                  <p:childTnLst>
                                    <p:set>
                                      <p:cBhvr>
                                        <p:cTn id="39" dur="1" fill="hold">
                                          <p:stCondLst>
                                            <p:cond delay="0"/>
                                          </p:stCondLst>
                                        </p:cTn>
                                        <p:tgtEl>
                                          <p:spTgt spid="113"/>
                                        </p:tgtEl>
                                        <p:attrNameLst>
                                          <p:attrName>style.visibility</p:attrName>
                                        </p:attrNameLst>
                                      </p:cBhvr>
                                      <p:to>
                                        <p:strVal val="visible"/>
                                      </p:to>
                                    </p:set>
                                    <p:anim calcmode="lin" valueType="num">
                                      <p:cBhvr additive="base">
                                        <p:cTn id="40" dur="500" fill="hold"/>
                                        <p:tgtEl>
                                          <p:spTgt spid="113"/>
                                        </p:tgtEl>
                                        <p:attrNameLst>
                                          <p:attrName>ppt_x</p:attrName>
                                        </p:attrNameLst>
                                      </p:cBhvr>
                                      <p:tavLst>
                                        <p:tav tm="0">
                                          <p:val>
                                            <p:strVal val="1+#ppt_w/2"/>
                                          </p:val>
                                        </p:tav>
                                        <p:tav tm="100000">
                                          <p:val>
                                            <p:strVal val="#ppt_x"/>
                                          </p:val>
                                        </p:tav>
                                      </p:tavLst>
                                    </p:anim>
                                    <p:anim calcmode="lin" valueType="num">
                                      <p:cBhvr additive="base">
                                        <p:cTn id="41" dur="500" fill="hold"/>
                                        <p:tgtEl>
                                          <p:spTgt spid="113"/>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2" decel="100000" fill="hold" grpId="0" nodeType="afterEffect">
                                  <p:stCondLst>
                                    <p:cond delay="0"/>
                                  </p:stCondLst>
                                  <p:childTnLst>
                                    <p:set>
                                      <p:cBhvr>
                                        <p:cTn id="44" dur="1" fill="hold">
                                          <p:stCondLst>
                                            <p:cond delay="0"/>
                                          </p:stCondLst>
                                        </p:cTn>
                                        <p:tgtEl>
                                          <p:spTgt spid="117"/>
                                        </p:tgtEl>
                                        <p:attrNameLst>
                                          <p:attrName>style.visibility</p:attrName>
                                        </p:attrNameLst>
                                      </p:cBhvr>
                                      <p:to>
                                        <p:strVal val="visible"/>
                                      </p:to>
                                    </p:set>
                                    <p:anim calcmode="lin" valueType="num">
                                      <p:cBhvr additive="base">
                                        <p:cTn id="45" dur="500" fill="hold"/>
                                        <p:tgtEl>
                                          <p:spTgt spid="117"/>
                                        </p:tgtEl>
                                        <p:attrNameLst>
                                          <p:attrName>ppt_x</p:attrName>
                                        </p:attrNameLst>
                                      </p:cBhvr>
                                      <p:tavLst>
                                        <p:tav tm="0">
                                          <p:val>
                                            <p:strVal val="1+#ppt_w/2"/>
                                          </p:val>
                                        </p:tav>
                                        <p:tav tm="100000">
                                          <p:val>
                                            <p:strVal val="#ppt_x"/>
                                          </p:val>
                                        </p:tav>
                                      </p:tavLst>
                                    </p:anim>
                                    <p:anim calcmode="lin" valueType="num">
                                      <p:cBhvr additive="base">
                                        <p:cTn id="46" dur="500" fill="hold"/>
                                        <p:tgtEl>
                                          <p:spTgt spid="117"/>
                                        </p:tgtEl>
                                        <p:attrNameLst>
                                          <p:attrName>ppt_y</p:attrName>
                                        </p:attrNameLst>
                                      </p:cBhvr>
                                      <p:tavLst>
                                        <p:tav tm="0">
                                          <p:val>
                                            <p:strVal val="#ppt_y"/>
                                          </p:val>
                                        </p:tav>
                                        <p:tav tm="100000">
                                          <p:val>
                                            <p:strVal val="#ppt_y"/>
                                          </p:val>
                                        </p:tav>
                                      </p:tavLst>
                                    </p:anim>
                                  </p:childTnLst>
                                </p:cTn>
                              </p:par>
                            </p:childTnLst>
                          </p:cTn>
                        </p:par>
                        <p:par>
                          <p:cTn id="47" fill="hold">
                            <p:stCondLst>
                              <p:cond delay="2000"/>
                            </p:stCondLst>
                            <p:childTnLst>
                              <p:par>
                                <p:cTn id="48" presetID="2" presetClass="entr" presetSubtype="2" decel="100000" fill="hold" grpId="0" nodeType="afterEffect">
                                  <p:stCondLst>
                                    <p:cond delay="0"/>
                                  </p:st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08"/>
                                        </p:tgtEl>
                                        <p:attrNameLst>
                                          <p:attrName>style.visibility</p:attrName>
                                        </p:attrNameLst>
                                      </p:cBhvr>
                                      <p:to>
                                        <p:strVal val="visible"/>
                                      </p:to>
                                    </p:set>
                                    <p:anim calcmode="lin" valueType="num">
                                      <p:cBhvr>
                                        <p:cTn id="56" dur="500" fill="hold"/>
                                        <p:tgtEl>
                                          <p:spTgt spid="108"/>
                                        </p:tgtEl>
                                        <p:attrNameLst>
                                          <p:attrName>ppt_w</p:attrName>
                                        </p:attrNameLst>
                                      </p:cBhvr>
                                      <p:tavLst>
                                        <p:tav tm="0">
                                          <p:val>
                                            <p:fltVal val="0"/>
                                          </p:val>
                                        </p:tav>
                                        <p:tav tm="100000">
                                          <p:val>
                                            <p:strVal val="#ppt_w"/>
                                          </p:val>
                                        </p:tav>
                                      </p:tavLst>
                                    </p:anim>
                                    <p:anim calcmode="lin" valueType="num">
                                      <p:cBhvr>
                                        <p:cTn id="57" dur="500" fill="hold"/>
                                        <p:tgtEl>
                                          <p:spTgt spid="108"/>
                                        </p:tgtEl>
                                        <p:attrNameLst>
                                          <p:attrName>ppt_h</p:attrName>
                                        </p:attrNameLst>
                                      </p:cBhvr>
                                      <p:tavLst>
                                        <p:tav tm="0">
                                          <p:val>
                                            <p:fltVal val="0"/>
                                          </p:val>
                                        </p:tav>
                                        <p:tav tm="100000">
                                          <p:val>
                                            <p:strVal val="#ppt_h"/>
                                          </p:val>
                                        </p:tav>
                                      </p:tavLst>
                                    </p:anim>
                                    <p:animEffect transition="in" filter="fade">
                                      <p:cBhvr>
                                        <p:cTn id="58" dur="500"/>
                                        <p:tgtEl>
                                          <p:spTgt spid="108"/>
                                        </p:tgtEl>
                                      </p:cBhvr>
                                    </p:animEffect>
                                  </p:childTnLst>
                                </p:cTn>
                              </p:par>
                            </p:childTnLst>
                          </p:cTn>
                        </p:par>
                        <p:par>
                          <p:cTn id="59" fill="hold">
                            <p:stCondLst>
                              <p:cond delay="500"/>
                            </p:stCondLst>
                            <p:childTnLst>
                              <p:par>
                                <p:cTn id="60" presetID="2" presetClass="entr" presetSubtype="2" decel="100000" fill="hold" grpId="0" nodeType="afterEffect">
                                  <p:stCondLst>
                                    <p:cond delay="0"/>
                                  </p:stCondLst>
                                  <p:childTnLst>
                                    <p:set>
                                      <p:cBhvr>
                                        <p:cTn id="61" dur="1" fill="hold">
                                          <p:stCondLst>
                                            <p:cond delay="0"/>
                                          </p:stCondLst>
                                        </p:cTn>
                                        <p:tgtEl>
                                          <p:spTgt spid="115"/>
                                        </p:tgtEl>
                                        <p:attrNameLst>
                                          <p:attrName>style.visibility</p:attrName>
                                        </p:attrNameLst>
                                      </p:cBhvr>
                                      <p:to>
                                        <p:strVal val="visible"/>
                                      </p:to>
                                    </p:set>
                                    <p:anim calcmode="lin" valueType="num">
                                      <p:cBhvr additive="base">
                                        <p:cTn id="62" dur="500" fill="hold"/>
                                        <p:tgtEl>
                                          <p:spTgt spid="115"/>
                                        </p:tgtEl>
                                        <p:attrNameLst>
                                          <p:attrName>ppt_x</p:attrName>
                                        </p:attrNameLst>
                                      </p:cBhvr>
                                      <p:tavLst>
                                        <p:tav tm="0">
                                          <p:val>
                                            <p:strVal val="1+#ppt_w/2"/>
                                          </p:val>
                                        </p:tav>
                                        <p:tav tm="100000">
                                          <p:val>
                                            <p:strVal val="#ppt_x"/>
                                          </p:val>
                                        </p:tav>
                                      </p:tavLst>
                                    </p:anim>
                                    <p:anim calcmode="lin" valueType="num">
                                      <p:cBhvr additive="base">
                                        <p:cTn id="63" dur="500" fill="hold"/>
                                        <p:tgtEl>
                                          <p:spTgt spid="115"/>
                                        </p:tgtEl>
                                        <p:attrNameLst>
                                          <p:attrName>ppt_y</p:attrName>
                                        </p:attrNameLst>
                                      </p:cBhvr>
                                      <p:tavLst>
                                        <p:tav tm="0">
                                          <p:val>
                                            <p:strVal val="#ppt_y"/>
                                          </p:val>
                                        </p:tav>
                                        <p:tav tm="100000">
                                          <p:val>
                                            <p:strVal val="#ppt_y"/>
                                          </p:val>
                                        </p:tav>
                                      </p:tavLst>
                                    </p:anim>
                                  </p:childTnLst>
                                </p:cTn>
                              </p:par>
                            </p:childTnLst>
                          </p:cTn>
                        </p:par>
                        <p:par>
                          <p:cTn id="64" fill="hold">
                            <p:stCondLst>
                              <p:cond delay="1000"/>
                            </p:stCondLst>
                            <p:childTnLst>
                              <p:par>
                                <p:cTn id="65" presetID="2" presetClass="entr" presetSubtype="2" decel="100000"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1+#ppt_w/2"/>
                                          </p:val>
                                        </p:tav>
                                        <p:tav tm="100000">
                                          <p:val>
                                            <p:strVal val="#ppt_x"/>
                                          </p:val>
                                        </p:tav>
                                      </p:tavLst>
                                    </p:anim>
                                    <p:anim calcmode="lin" valueType="num">
                                      <p:cBhvr additive="base">
                                        <p:cTn id="6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17" grpId="0"/>
      <p:bldP spid="106" grpId="0" animBg="1"/>
      <p:bldP spid="107" grpId="0" animBg="1"/>
      <p:bldP spid="108"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p:cNvSpPr>
            <a:spLocks noChangeAspect="1"/>
          </p:cNvSpPr>
          <p:nvPr/>
        </p:nvSpPr>
        <p:spPr bwMode="auto">
          <a:xfrm>
            <a:off x="-1602779" y="436524"/>
            <a:ext cx="6074349" cy="6074349"/>
          </a:xfrm>
          <a:prstGeom prst="ellipse">
            <a:avLst/>
          </a:prstGeom>
          <a:noFill/>
          <a:ln w="28575" cap="flat" cmpd="sng" algn="ctr">
            <a:solidFill>
              <a:schemeClr val="accent2"/>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6470" kern="0">
                <a:solidFill>
                  <a:sysClr val="windowText" lastClr="000000"/>
                </a:solidFill>
                <a:ea typeface="Segoe UI" pitchFamily="34" charset="0"/>
                <a:cs typeface="Segoe UI" pitchFamily="34" charset="0"/>
              </a:rPr>
              <a:t>What is</a:t>
            </a:r>
            <a:br>
              <a:rPr lang="en-US" sz="6470" kern="0">
                <a:solidFill>
                  <a:sysClr val="windowText" lastClr="000000"/>
                </a:solidFill>
                <a:ea typeface="Segoe UI" pitchFamily="34" charset="0"/>
                <a:cs typeface="Segoe UI" pitchFamily="34" charset="0"/>
              </a:rPr>
            </a:br>
            <a:endParaRPr lang="en-US" sz="6470" kern="0">
              <a:solidFill>
                <a:sysClr val="windowText" lastClr="000000"/>
              </a:solidFill>
              <a:ea typeface="Segoe UI" pitchFamily="34" charset="0"/>
              <a:cs typeface="Segoe UI" pitchFamily="34" charset="0"/>
            </a:endParaRPr>
          </a:p>
        </p:txBody>
      </p:sp>
      <p:sp>
        <p:nvSpPr>
          <p:cNvPr id="80" name="Title 1"/>
          <p:cNvSpPr txBox="1">
            <a:spLocks/>
          </p:cNvSpPr>
          <p:nvPr/>
        </p:nvSpPr>
        <p:spPr>
          <a:xfrm>
            <a:off x="231889" y="289958"/>
            <a:ext cx="2897733" cy="1632388"/>
          </a:xfrm>
          <a:prstGeom prst="rect">
            <a:avLst/>
          </a:prstGeom>
        </p:spPr>
        <p:txBody>
          <a:bodyPr vert="horz" wrap="square" lIns="143428" tIns="89642" rIns="143428" bIns="89642" rtlCol="0" anchor="t">
            <a:noAutofit/>
          </a:bodyPr>
          <a:lstStyle>
            <a:lvl1pPr algn="l" defTabSz="931863" rtl="0" fontAlgn="base">
              <a:lnSpc>
                <a:spcPct val="90000"/>
              </a:lnSpc>
              <a:spcBef>
                <a:spcPct val="0"/>
              </a:spcBef>
              <a:spcAft>
                <a:spcPct val="0"/>
              </a:spcAft>
              <a:defRPr lang="en-US" sz="5400" kern="1200" spc="-102" dirty="0">
                <a:ln w="3175">
                  <a:noFill/>
                </a:ln>
                <a:solidFill>
                  <a:schemeClr val="tx2"/>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pPr defTabSz="913505"/>
            <a:endParaRPr lang="en-US" sz="4705" spc="-100">
              <a:solidFill>
                <a:schemeClr val="tx1"/>
              </a:solidFill>
              <a:latin typeface="+mn-lt"/>
            </a:endParaRPr>
          </a:p>
        </p:txBody>
      </p:sp>
      <p:sp>
        <p:nvSpPr>
          <p:cNvPr id="109" name="Rectangle 108"/>
          <p:cNvSpPr/>
          <p:nvPr/>
        </p:nvSpPr>
        <p:spPr bwMode="auto">
          <a:xfrm>
            <a:off x="3751205" y="385583"/>
            <a:ext cx="7691314" cy="452917"/>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a:solidFill>
                  <a:schemeClr val="tx1">
                    <a:lumMod val="75000"/>
                    <a:lumOff val="25000"/>
                  </a:schemeClr>
                </a:solidFill>
              </a:rPr>
              <a:t>A language for multiple purpose (Web, GUI, Scripting, etc.)</a:t>
            </a:r>
          </a:p>
        </p:txBody>
      </p:sp>
      <p:sp>
        <p:nvSpPr>
          <p:cNvPr id="110" name="Rectangle 109"/>
          <p:cNvSpPr/>
          <p:nvPr/>
        </p:nvSpPr>
        <p:spPr bwMode="auto">
          <a:xfrm>
            <a:off x="3751205" y="790301"/>
            <a:ext cx="7691314" cy="35857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a:solidFill>
                  <a:schemeClr val="tx1">
                    <a:lumMod val="75000"/>
                    <a:lumOff val="25000"/>
                  </a:schemeClr>
                </a:solidFill>
                <a:ea typeface="Segoe UI" pitchFamily="34" charset="0"/>
                <a:cs typeface="Segoe UI" pitchFamily="34" charset="0"/>
              </a:rPr>
              <a:t>Object Oriented</a:t>
            </a:r>
          </a:p>
        </p:txBody>
      </p:sp>
      <p:sp>
        <p:nvSpPr>
          <p:cNvPr id="111" name="Rectangle 110"/>
          <p:cNvSpPr/>
          <p:nvPr/>
        </p:nvSpPr>
        <p:spPr bwMode="auto">
          <a:xfrm>
            <a:off x="3751205" y="1139127"/>
            <a:ext cx="7691314" cy="35857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a:solidFill>
                  <a:schemeClr val="tx1">
                    <a:lumMod val="75000"/>
                    <a:lumOff val="25000"/>
                  </a:schemeClr>
                </a:solidFill>
                <a:ea typeface="Segoe UI" pitchFamily="34" charset="0"/>
                <a:cs typeface="Segoe UI" pitchFamily="34" charset="0"/>
              </a:rPr>
              <a:t>Open source, cross platform</a:t>
            </a:r>
          </a:p>
        </p:txBody>
      </p:sp>
      <p:sp>
        <p:nvSpPr>
          <p:cNvPr id="112" name="Rectangle 111"/>
          <p:cNvSpPr/>
          <p:nvPr/>
        </p:nvSpPr>
        <p:spPr bwMode="auto">
          <a:xfrm>
            <a:off x="5106642" y="2776260"/>
            <a:ext cx="6475758" cy="431203"/>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a:solidFill>
                  <a:schemeClr val="tx1">
                    <a:lumMod val="75000"/>
                    <a:lumOff val="25000"/>
                  </a:schemeClr>
                </a:solidFill>
              </a:rPr>
              <a:t>8.2+M users</a:t>
            </a:r>
            <a:r>
              <a:rPr lang="en-US" sz="2000" kern="0" baseline="30000">
                <a:solidFill>
                  <a:schemeClr val="tx1">
                    <a:lumMod val="75000"/>
                    <a:lumOff val="25000"/>
                  </a:schemeClr>
                </a:solidFill>
              </a:rPr>
              <a:t>*</a:t>
            </a:r>
          </a:p>
        </p:txBody>
      </p:sp>
      <p:sp>
        <p:nvSpPr>
          <p:cNvPr id="113" name="Rectangle 112"/>
          <p:cNvSpPr/>
          <p:nvPr/>
        </p:nvSpPr>
        <p:spPr bwMode="auto">
          <a:xfrm>
            <a:off x="5106643" y="3164636"/>
            <a:ext cx="5585670" cy="720629"/>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a:solidFill>
                  <a:schemeClr val="tx1">
                    <a:lumMod val="75000"/>
                    <a:lumOff val="25000"/>
                  </a:schemeClr>
                </a:solidFill>
              </a:rPr>
              <a:t>69% machine learning developers and data scientists use Python</a:t>
            </a:r>
            <a:r>
              <a:rPr lang="en-US" sz="2000" kern="0" baseline="30000">
                <a:solidFill>
                  <a:schemeClr val="tx1">
                    <a:lumMod val="75000"/>
                    <a:lumOff val="25000"/>
                  </a:schemeClr>
                </a:solidFill>
              </a:rPr>
              <a:t> *</a:t>
            </a:r>
            <a:endParaRPr lang="en-US" sz="2000" kern="0">
              <a:solidFill>
                <a:schemeClr val="tx1">
                  <a:lumMod val="75000"/>
                  <a:lumOff val="25000"/>
                </a:schemeClr>
              </a:solidFill>
              <a:ea typeface="Segoe UI" pitchFamily="34" charset="0"/>
              <a:cs typeface="Segoe UI" pitchFamily="34" charset="0"/>
            </a:endParaRPr>
          </a:p>
        </p:txBody>
      </p:sp>
      <p:sp>
        <p:nvSpPr>
          <p:cNvPr id="114" name="Rectangle 113"/>
          <p:cNvSpPr/>
          <p:nvPr/>
        </p:nvSpPr>
        <p:spPr bwMode="auto">
          <a:xfrm>
            <a:off x="5106642" y="3385202"/>
            <a:ext cx="7691314" cy="113008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endParaRPr lang="en-US" sz="1600" kern="0">
              <a:solidFill>
                <a:schemeClr val="tx1">
                  <a:lumMod val="75000"/>
                  <a:lumOff val="25000"/>
                </a:schemeClr>
              </a:solidFill>
              <a:ea typeface="Segoe UI" pitchFamily="34" charset="0"/>
              <a:cs typeface="Segoe UI" pitchFamily="34" charset="0"/>
            </a:endParaRPr>
          </a:p>
        </p:txBody>
      </p:sp>
      <p:sp>
        <p:nvSpPr>
          <p:cNvPr id="115" name="Rectangle 114"/>
          <p:cNvSpPr/>
          <p:nvPr/>
        </p:nvSpPr>
        <p:spPr bwMode="auto">
          <a:xfrm>
            <a:off x="4154740" y="5334798"/>
            <a:ext cx="8037259"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a:solidFill>
                  <a:schemeClr val="tx1">
                    <a:lumMod val="75000"/>
                    <a:lumOff val="25000"/>
                  </a:schemeClr>
                </a:solidFill>
              </a:rPr>
              <a:t>180,000+ packages (based on pypi.org)</a:t>
            </a:r>
          </a:p>
        </p:txBody>
      </p:sp>
      <p:sp>
        <p:nvSpPr>
          <p:cNvPr id="106" name="Oval 105"/>
          <p:cNvSpPr>
            <a:spLocks noChangeAspect="1"/>
          </p:cNvSpPr>
          <p:nvPr/>
        </p:nvSpPr>
        <p:spPr bwMode="auto">
          <a:xfrm>
            <a:off x="2281359" y="327865"/>
            <a:ext cx="1469847" cy="1469847"/>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1961" kern="0">
                <a:solidFill>
                  <a:srgbClr val="164F7E"/>
                </a:solidFill>
                <a:ea typeface="Segoe UI" pitchFamily="34" charset="0"/>
                <a:cs typeface="Segoe UI" pitchFamily="34" charset="0"/>
              </a:rPr>
              <a:t> Language </a:t>
            </a:r>
          </a:p>
          <a:p>
            <a:pPr algn="ctr" defTabSz="913751">
              <a:defRPr/>
            </a:pPr>
            <a:r>
              <a:rPr lang="en-US" sz="1961" kern="0">
                <a:solidFill>
                  <a:srgbClr val="164F7E"/>
                </a:solidFill>
                <a:ea typeface="Segoe UI" pitchFamily="34" charset="0"/>
                <a:cs typeface="Segoe UI" pitchFamily="34" charset="0"/>
              </a:rPr>
              <a:t>Platform</a:t>
            </a:r>
            <a:endParaRPr lang="en-US" sz="6470" kern="0">
              <a:solidFill>
                <a:srgbClr val="164F7E"/>
              </a:solidFill>
              <a:ea typeface="Segoe UI" pitchFamily="34" charset="0"/>
              <a:cs typeface="Segoe UI" pitchFamily="34" charset="0"/>
            </a:endParaRPr>
          </a:p>
        </p:txBody>
      </p:sp>
      <p:sp>
        <p:nvSpPr>
          <p:cNvPr id="107" name="Oval 106"/>
          <p:cNvSpPr>
            <a:spLocks noChangeAspect="1"/>
          </p:cNvSpPr>
          <p:nvPr/>
        </p:nvSpPr>
        <p:spPr bwMode="auto">
          <a:xfrm>
            <a:off x="3636795" y="2525140"/>
            <a:ext cx="1469847" cy="1469847"/>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1961" kern="0">
                <a:solidFill>
                  <a:srgbClr val="164F7E"/>
                </a:solidFill>
                <a:ea typeface="Segoe UI" pitchFamily="34" charset="0"/>
                <a:cs typeface="Segoe UI" pitchFamily="34" charset="0"/>
              </a:rPr>
              <a:t>Community</a:t>
            </a:r>
          </a:p>
        </p:txBody>
      </p:sp>
      <p:sp>
        <p:nvSpPr>
          <p:cNvPr id="108" name="Oval 107"/>
          <p:cNvSpPr>
            <a:spLocks noChangeAspect="1"/>
          </p:cNvSpPr>
          <p:nvPr/>
        </p:nvSpPr>
        <p:spPr bwMode="auto">
          <a:xfrm>
            <a:off x="2481768" y="4933711"/>
            <a:ext cx="1469847" cy="1469847"/>
          </a:xfrm>
          <a:prstGeom prst="ellipse">
            <a:avLst/>
          </a:prstGeom>
          <a:solidFill>
            <a:schemeClr val="bg1"/>
          </a:solidFill>
          <a:ln w="25400" cap="flat" cmpd="sng" algn="ctr">
            <a:solidFill>
              <a:srgbClr val="0171DC"/>
            </a:solidFill>
            <a:prstDash val="solid"/>
            <a:headEnd type="none" w="med" len="med"/>
            <a:tailEnd type="none" w="med" len="med"/>
          </a:ln>
          <a:effectLst/>
        </p:spPr>
        <p:txBody>
          <a:bodyPr rot="0" spcFirstLastPara="0" vertOverflow="overflow" horzOverflow="overflow" vert="horz" wrap="none" lIns="182854" tIns="146284" rIns="182854" bIns="146284" numCol="1" spcCol="0" rtlCol="0" fromWordArt="0" anchor="ctr" anchorCtr="0" forceAA="0" compatLnSpc="1">
            <a:prstTxWarp prst="textNoShape">
              <a:avLst/>
            </a:prstTxWarp>
            <a:noAutofit/>
          </a:bodyPr>
          <a:lstStyle/>
          <a:p>
            <a:pPr algn="ctr" defTabSz="913751">
              <a:defRPr/>
            </a:pPr>
            <a:r>
              <a:rPr lang="en-US" sz="1961" kern="0">
                <a:solidFill>
                  <a:srgbClr val="164F7E"/>
                </a:solidFill>
                <a:ea typeface="Segoe UI" pitchFamily="34" charset="0"/>
                <a:cs typeface="Segoe UI" pitchFamily="34" charset="0"/>
              </a:rPr>
              <a:t>Ecosystem</a:t>
            </a:r>
            <a:endParaRPr lang="en-US" sz="6470" kern="0">
              <a:solidFill>
                <a:srgbClr val="164F7E"/>
              </a:solidFill>
              <a:ea typeface="Segoe UI" pitchFamily="34" charset="0"/>
              <a:cs typeface="Segoe UI" pitchFamily="34" charset="0"/>
            </a:endParaRPr>
          </a:p>
        </p:txBody>
      </p:sp>
      <p:sp>
        <p:nvSpPr>
          <p:cNvPr id="16" name="Rectangle 15"/>
          <p:cNvSpPr/>
          <p:nvPr/>
        </p:nvSpPr>
        <p:spPr bwMode="auto">
          <a:xfrm>
            <a:off x="4154740" y="5791960"/>
            <a:ext cx="8037259" cy="43991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a:solidFill>
                  <a:schemeClr val="tx1">
                    <a:lumMod val="75000"/>
                    <a:lumOff val="25000"/>
                  </a:schemeClr>
                </a:solidFill>
              </a:rPr>
              <a:t>2,000 new packages added every month</a:t>
            </a:r>
          </a:p>
        </p:txBody>
      </p:sp>
      <p:sp>
        <p:nvSpPr>
          <p:cNvPr id="19" name="Slide Number Placeholder 4"/>
          <p:cNvSpPr txBox="1">
            <a:spLocks/>
          </p:cNvSpPr>
          <p:nvPr/>
        </p:nvSpPr>
        <p:spPr>
          <a:xfrm>
            <a:off x="11740791" y="6583836"/>
            <a:ext cx="451208" cy="274164"/>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A026B77-004C-4522-ACB4-7F5D94677171}" type="slidenum">
              <a:rPr lang="en-US" sz="1200" smtClean="0"/>
              <a:pPr/>
              <a:t>7</a:t>
            </a:fld>
            <a:endParaRPr lang="en-US" sz="1200"/>
          </a:p>
        </p:txBody>
      </p:sp>
      <p:pic>
        <p:nvPicPr>
          <p:cNvPr id="2050" name="Picture 2" descr="Image result for Python">
            <a:extLst>
              <a:ext uri="{FF2B5EF4-FFF2-40B4-BE49-F238E27FC236}">
                <a16:creationId xmlns:a16="http://schemas.microsoft.com/office/drawing/2014/main" id="{017B19A5-4379-41F1-B3A6-43D4E4D26D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75" r="5364"/>
          <a:stretch/>
        </p:blipFill>
        <p:spPr bwMode="auto">
          <a:xfrm>
            <a:off x="70478" y="3473698"/>
            <a:ext cx="2780931" cy="1141165"/>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DC9E3559-6764-4DCB-8B64-CB08F90AB502}"/>
              </a:ext>
            </a:extLst>
          </p:cNvPr>
          <p:cNvSpPr/>
          <p:nvPr/>
        </p:nvSpPr>
        <p:spPr bwMode="auto">
          <a:xfrm>
            <a:off x="3755966" y="1505838"/>
            <a:ext cx="7691314" cy="358570"/>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284109" indent="-284109" defTabSz="913751">
              <a:spcAft>
                <a:spcPts val="600"/>
              </a:spcAft>
              <a:buFont typeface="Arial" panose="020B0604020202020204" pitchFamily="34" charset="0"/>
              <a:buChar char="•"/>
            </a:pPr>
            <a:r>
              <a:rPr lang="en-US" sz="2000" kern="0">
                <a:solidFill>
                  <a:schemeClr val="tx1">
                    <a:lumMod val="75000"/>
                    <a:lumOff val="25000"/>
                  </a:schemeClr>
                </a:solidFill>
                <a:ea typeface="Segoe UI" pitchFamily="34" charset="0"/>
                <a:cs typeface="Segoe UI" pitchFamily="34" charset="0"/>
              </a:rPr>
              <a:t>Focus on readability and productivity</a:t>
            </a:r>
          </a:p>
        </p:txBody>
      </p:sp>
      <p:sp>
        <p:nvSpPr>
          <p:cNvPr id="21" name="Rectangle 20">
            <a:extLst>
              <a:ext uri="{FF2B5EF4-FFF2-40B4-BE49-F238E27FC236}">
                <a16:creationId xmlns:a16="http://schemas.microsoft.com/office/drawing/2014/main" id="{327CB1A0-342E-450E-A000-8D7500087D54}"/>
              </a:ext>
            </a:extLst>
          </p:cNvPr>
          <p:cNvSpPr/>
          <p:nvPr/>
        </p:nvSpPr>
        <p:spPr bwMode="auto">
          <a:xfrm>
            <a:off x="434630" y="6491237"/>
            <a:ext cx="6475758" cy="373414"/>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13751">
              <a:spcAft>
                <a:spcPts val="600"/>
              </a:spcAft>
            </a:pPr>
            <a:r>
              <a:rPr lang="en-US" sz="900">
                <a:solidFill>
                  <a:schemeClr val="tx1"/>
                </a:solidFill>
              </a:rPr>
              <a:t>*: Programming languages: Python developers now outnumber Java ones. By Liam Tung, ZDNet, April 15, 2019</a:t>
            </a:r>
            <a:r>
              <a:rPr lang="en-US" sz="900" b="1">
                <a:solidFill>
                  <a:schemeClr val="tx1"/>
                </a:solidFill>
              </a:rPr>
              <a:t> </a:t>
            </a:r>
          </a:p>
        </p:txBody>
      </p:sp>
    </p:spTree>
    <p:extLst>
      <p:ext uri="{BB962C8B-B14F-4D97-AF65-F5344CB8AC3E}">
        <p14:creationId xmlns:p14="http://schemas.microsoft.com/office/powerpoint/2010/main" val="17576637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6"/>
                                        </p:tgtEl>
                                        <p:attrNameLst>
                                          <p:attrName>style.visibility</p:attrName>
                                        </p:attrNameLst>
                                      </p:cBhvr>
                                      <p:to>
                                        <p:strVal val="visible"/>
                                      </p:to>
                                    </p:set>
                                    <p:anim calcmode="lin" valueType="num">
                                      <p:cBhvr>
                                        <p:cTn id="7" dur="500" fill="hold"/>
                                        <p:tgtEl>
                                          <p:spTgt spid="106"/>
                                        </p:tgtEl>
                                        <p:attrNameLst>
                                          <p:attrName>ppt_w</p:attrName>
                                        </p:attrNameLst>
                                      </p:cBhvr>
                                      <p:tavLst>
                                        <p:tav tm="0">
                                          <p:val>
                                            <p:fltVal val="0"/>
                                          </p:val>
                                        </p:tav>
                                        <p:tav tm="100000">
                                          <p:val>
                                            <p:strVal val="#ppt_w"/>
                                          </p:val>
                                        </p:tav>
                                      </p:tavLst>
                                    </p:anim>
                                    <p:anim calcmode="lin" valueType="num">
                                      <p:cBhvr>
                                        <p:cTn id="8" dur="500" fill="hold"/>
                                        <p:tgtEl>
                                          <p:spTgt spid="106"/>
                                        </p:tgtEl>
                                        <p:attrNameLst>
                                          <p:attrName>ppt_h</p:attrName>
                                        </p:attrNameLst>
                                      </p:cBhvr>
                                      <p:tavLst>
                                        <p:tav tm="0">
                                          <p:val>
                                            <p:fltVal val="0"/>
                                          </p:val>
                                        </p:tav>
                                        <p:tav tm="100000">
                                          <p:val>
                                            <p:strVal val="#ppt_h"/>
                                          </p:val>
                                        </p:tav>
                                      </p:tavLst>
                                    </p:anim>
                                    <p:animEffect transition="in" filter="fade">
                                      <p:cBhvr>
                                        <p:cTn id="9" dur="500"/>
                                        <p:tgtEl>
                                          <p:spTgt spid="106"/>
                                        </p:tgtEl>
                                      </p:cBhvr>
                                    </p:animEffect>
                                  </p:childTnLst>
                                </p:cTn>
                              </p:par>
                            </p:childTnLst>
                          </p:cTn>
                        </p:par>
                        <p:par>
                          <p:cTn id="10" fill="hold">
                            <p:stCondLst>
                              <p:cond delay="500"/>
                            </p:stCondLst>
                            <p:childTnLst>
                              <p:par>
                                <p:cTn id="11" presetID="2" presetClass="entr" presetSubtype="2" decel="100000" fill="hold" grpId="0" nodeType="afterEffect">
                                  <p:stCondLst>
                                    <p:cond delay="0"/>
                                  </p:stCondLst>
                                  <p:childTnLst>
                                    <p:set>
                                      <p:cBhvr>
                                        <p:cTn id="12" dur="1" fill="hold">
                                          <p:stCondLst>
                                            <p:cond delay="0"/>
                                          </p:stCondLst>
                                        </p:cTn>
                                        <p:tgtEl>
                                          <p:spTgt spid="109"/>
                                        </p:tgtEl>
                                        <p:attrNameLst>
                                          <p:attrName>style.visibility</p:attrName>
                                        </p:attrNameLst>
                                      </p:cBhvr>
                                      <p:to>
                                        <p:strVal val="visible"/>
                                      </p:to>
                                    </p:set>
                                    <p:anim calcmode="lin" valueType="num">
                                      <p:cBhvr additive="base">
                                        <p:cTn id="13" dur="500" fill="hold"/>
                                        <p:tgtEl>
                                          <p:spTgt spid="109"/>
                                        </p:tgtEl>
                                        <p:attrNameLst>
                                          <p:attrName>ppt_x</p:attrName>
                                        </p:attrNameLst>
                                      </p:cBhvr>
                                      <p:tavLst>
                                        <p:tav tm="0">
                                          <p:val>
                                            <p:strVal val="1+#ppt_w/2"/>
                                          </p:val>
                                        </p:tav>
                                        <p:tav tm="100000">
                                          <p:val>
                                            <p:strVal val="#ppt_x"/>
                                          </p:val>
                                        </p:tav>
                                      </p:tavLst>
                                    </p:anim>
                                    <p:anim calcmode="lin" valueType="num">
                                      <p:cBhvr additive="base">
                                        <p:cTn id="14" dur="500" fill="hold"/>
                                        <p:tgtEl>
                                          <p:spTgt spid="109"/>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decel="100000" fill="hold" grpId="0" nodeType="afterEffect">
                                  <p:stCondLst>
                                    <p:cond delay="0"/>
                                  </p:stCondLst>
                                  <p:childTnLst>
                                    <p:set>
                                      <p:cBhvr>
                                        <p:cTn id="17" dur="1" fill="hold">
                                          <p:stCondLst>
                                            <p:cond delay="0"/>
                                          </p:stCondLst>
                                        </p:cTn>
                                        <p:tgtEl>
                                          <p:spTgt spid="110"/>
                                        </p:tgtEl>
                                        <p:attrNameLst>
                                          <p:attrName>style.visibility</p:attrName>
                                        </p:attrNameLst>
                                      </p:cBhvr>
                                      <p:to>
                                        <p:strVal val="visible"/>
                                      </p:to>
                                    </p:set>
                                    <p:anim calcmode="lin" valueType="num">
                                      <p:cBhvr additive="base">
                                        <p:cTn id="18" dur="500" fill="hold"/>
                                        <p:tgtEl>
                                          <p:spTgt spid="110"/>
                                        </p:tgtEl>
                                        <p:attrNameLst>
                                          <p:attrName>ppt_x</p:attrName>
                                        </p:attrNameLst>
                                      </p:cBhvr>
                                      <p:tavLst>
                                        <p:tav tm="0">
                                          <p:val>
                                            <p:strVal val="1+#ppt_w/2"/>
                                          </p:val>
                                        </p:tav>
                                        <p:tav tm="100000">
                                          <p:val>
                                            <p:strVal val="#ppt_x"/>
                                          </p:val>
                                        </p:tav>
                                      </p:tavLst>
                                    </p:anim>
                                    <p:anim calcmode="lin" valueType="num">
                                      <p:cBhvr additive="base">
                                        <p:cTn id="19" dur="500" fill="hold"/>
                                        <p:tgtEl>
                                          <p:spTgt spid="11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decel="100000" fill="hold" grpId="0" nodeType="afterEffect">
                                  <p:stCondLst>
                                    <p:cond delay="0"/>
                                  </p:stCondLst>
                                  <p:childTnLst>
                                    <p:set>
                                      <p:cBhvr>
                                        <p:cTn id="22" dur="1" fill="hold">
                                          <p:stCondLst>
                                            <p:cond delay="0"/>
                                          </p:stCondLst>
                                        </p:cTn>
                                        <p:tgtEl>
                                          <p:spTgt spid="111"/>
                                        </p:tgtEl>
                                        <p:attrNameLst>
                                          <p:attrName>style.visibility</p:attrName>
                                        </p:attrNameLst>
                                      </p:cBhvr>
                                      <p:to>
                                        <p:strVal val="visible"/>
                                      </p:to>
                                    </p:set>
                                    <p:anim calcmode="lin" valueType="num">
                                      <p:cBhvr additive="base">
                                        <p:cTn id="23" dur="500" fill="hold"/>
                                        <p:tgtEl>
                                          <p:spTgt spid="111"/>
                                        </p:tgtEl>
                                        <p:attrNameLst>
                                          <p:attrName>ppt_x</p:attrName>
                                        </p:attrNameLst>
                                      </p:cBhvr>
                                      <p:tavLst>
                                        <p:tav tm="0">
                                          <p:val>
                                            <p:strVal val="1+#ppt_w/2"/>
                                          </p:val>
                                        </p:tav>
                                        <p:tav tm="100000">
                                          <p:val>
                                            <p:strVal val="#ppt_x"/>
                                          </p:val>
                                        </p:tav>
                                      </p:tavLst>
                                    </p:anim>
                                    <p:anim calcmode="lin" valueType="num">
                                      <p:cBhvr additive="base">
                                        <p:cTn id="24" dur="500" fill="hold"/>
                                        <p:tgtEl>
                                          <p:spTgt spid="111"/>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2" decel="100000"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500" fill="hold"/>
                                        <p:tgtEl>
                                          <p:spTgt spid="20"/>
                                        </p:tgtEl>
                                        <p:attrNameLst>
                                          <p:attrName>ppt_x</p:attrName>
                                        </p:attrNameLst>
                                      </p:cBhvr>
                                      <p:tavLst>
                                        <p:tav tm="0">
                                          <p:val>
                                            <p:strVal val="1+#ppt_w/2"/>
                                          </p:val>
                                        </p:tav>
                                        <p:tav tm="100000">
                                          <p:val>
                                            <p:strVal val="#ppt_x"/>
                                          </p:val>
                                        </p:tav>
                                      </p:tavLst>
                                    </p:anim>
                                    <p:anim calcmode="lin" valueType="num">
                                      <p:cBhvr additive="base">
                                        <p:cTn id="29"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07"/>
                                        </p:tgtEl>
                                        <p:attrNameLst>
                                          <p:attrName>style.visibility</p:attrName>
                                        </p:attrNameLst>
                                      </p:cBhvr>
                                      <p:to>
                                        <p:strVal val="visible"/>
                                      </p:to>
                                    </p:set>
                                    <p:anim calcmode="lin" valueType="num">
                                      <p:cBhvr>
                                        <p:cTn id="34" dur="500" fill="hold"/>
                                        <p:tgtEl>
                                          <p:spTgt spid="107"/>
                                        </p:tgtEl>
                                        <p:attrNameLst>
                                          <p:attrName>ppt_w</p:attrName>
                                        </p:attrNameLst>
                                      </p:cBhvr>
                                      <p:tavLst>
                                        <p:tav tm="0">
                                          <p:val>
                                            <p:fltVal val="0"/>
                                          </p:val>
                                        </p:tav>
                                        <p:tav tm="100000">
                                          <p:val>
                                            <p:strVal val="#ppt_w"/>
                                          </p:val>
                                        </p:tav>
                                      </p:tavLst>
                                    </p:anim>
                                    <p:anim calcmode="lin" valueType="num">
                                      <p:cBhvr>
                                        <p:cTn id="35" dur="500" fill="hold"/>
                                        <p:tgtEl>
                                          <p:spTgt spid="107"/>
                                        </p:tgtEl>
                                        <p:attrNameLst>
                                          <p:attrName>ppt_h</p:attrName>
                                        </p:attrNameLst>
                                      </p:cBhvr>
                                      <p:tavLst>
                                        <p:tav tm="0">
                                          <p:val>
                                            <p:fltVal val="0"/>
                                          </p:val>
                                        </p:tav>
                                        <p:tav tm="100000">
                                          <p:val>
                                            <p:strVal val="#ppt_h"/>
                                          </p:val>
                                        </p:tav>
                                      </p:tavLst>
                                    </p:anim>
                                    <p:animEffect transition="in" filter="fade">
                                      <p:cBhvr>
                                        <p:cTn id="36" dur="500"/>
                                        <p:tgtEl>
                                          <p:spTgt spid="107"/>
                                        </p:tgtEl>
                                      </p:cBhvr>
                                    </p:animEffect>
                                  </p:childTnLst>
                                </p:cTn>
                              </p:par>
                            </p:childTnLst>
                          </p:cTn>
                        </p:par>
                        <p:par>
                          <p:cTn id="37" fill="hold">
                            <p:stCondLst>
                              <p:cond delay="500"/>
                            </p:stCondLst>
                            <p:childTnLst>
                              <p:par>
                                <p:cTn id="38" presetID="2" presetClass="entr" presetSubtype="2" decel="100000" fill="hold" grpId="0" nodeType="afterEffect">
                                  <p:stCondLst>
                                    <p:cond delay="0"/>
                                  </p:stCondLst>
                                  <p:childTnLst>
                                    <p:set>
                                      <p:cBhvr>
                                        <p:cTn id="39" dur="1" fill="hold">
                                          <p:stCondLst>
                                            <p:cond delay="0"/>
                                          </p:stCondLst>
                                        </p:cTn>
                                        <p:tgtEl>
                                          <p:spTgt spid="112"/>
                                        </p:tgtEl>
                                        <p:attrNameLst>
                                          <p:attrName>style.visibility</p:attrName>
                                        </p:attrNameLst>
                                      </p:cBhvr>
                                      <p:to>
                                        <p:strVal val="visible"/>
                                      </p:to>
                                    </p:set>
                                    <p:anim calcmode="lin" valueType="num">
                                      <p:cBhvr additive="base">
                                        <p:cTn id="40" dur="500" fill="hold"/>
                                        <p:tgtEl>
                                          <p:spTgt spid="112"/>
                                        </p:tgtEl>
                                        <p:attrNameLst>
                                          <p:attrName>ppt_x</p:attrName>
                                        </p:attrNameLst>
                                      </p:cBhvr>
                                      <p:tavLst>
                                        <p:tav tm="0">
                                          <p:val>
                                            <p:strVal val="1+#ppt_w/2"/>
                                          </p:val>
                                        </p:tav>
                                        <p:tav tm="100000">
                                          <p:val>
                                            <p:strVal val="#ppt_x"/>
                                          </p:val>
                                        </p:tav>
                                      </p:tavLst>
                                    </p:anim>
                                    <p:anim calcmode="lin" valueType="num">
                                      <p:cBhvr additive="base">
                                        <p:cTn id="41" dur="500" fill="hold"/>
                                        <p:tgtEl>
                                          <p:spTgt spid="112"/>
                                        </p:tgtEl>
                                        <p:attrNameLst>
                                          <p:attrName>ppt_y</p:attrName>
                                        </p:attrNameLst>
                                      </p:cBhvr>
                                      <p:tavLst>
                                        <p:tav tm="0">
                                          <p:val>
                                            <p:strVal val="#ppt_y"/>
                                          </p:val>
                                        </p:tav>
                                        <p:tav tm="100000">
                                          <p:val>
                                            <p:strVal val="#ppt_y"/>
                                          </p:val>
                                        </p:tav>
                                      </p:tavLst>
                                    </p:anim>
                                  </p:childTnLst>
                                </p:cTn>
                              </p:par>
                            </p:childTnLst>
                          </p:cTn>
                        </p:par>
                        <p:par>
                          <p:cTn id="42" fill="hold">
                            <p:stCondLst>
                              <p:cond delay="1000"/>
                            </p:stCondLst>
                            <p:childTnLst>
                              <p:par>
                                <p:cTn id="43" presetID="2" presetClass="entr" presetSubtype="2" decel="100000" fill="hold" grpId="0" nodeType="afterEffect">
                                  <p:stCondLst>
                                    <p:cond delay="0"/>
                                  </p:stCondLst>
                                  <p:childTnLst>
                                    <p:set>
                                      <p:cBhvr>
                                        <p:cTn id="44" dur="1" fill="hold">
                                          <p:stCondLst>
                                            <p:cond delay="0"/>
                                          </p:stCondLst>
                                        </p:cTn>
                                        <p:tgtEl>
                                          <p:spTgt spid="113"/>
                                        </p:tgtEl>
                                        <p:attrNameLst>
                                          <p:attrName>style.visibility</p:attrName>
                                        </p:attrNameLst>
                                      </p:cBhvr>
                                      <p:to>
                                        <p:strVal val="visible"/>
                                      </p:to>
                                    </p:set>
                                    <p:anim calcmode="lin" valueType="num">
                                      <p:cBhvr additive="base">
                                        <p:cTn id="45" dur="500" fill="hold"/>
                                        <p:tgtEl>
                                          <p:spTgt spid="113"/>
                                        </p:tgtEl>
                                        <p:attrNameLst>
                                          <p:attrName>ppt_x</p:attrName>
                                        </p:attrNameLst>
                                      </p:cBhvr>
                                      <p:tavLst>
                                        <p:tav tm="0">
                                          <p:val>
                                            <p:strVal val="1+#ppt_w/2"/>
                                          </p:val>
                                        </p:tav>
                                        <p:tav tm="100000">
                                          <p:val>
                                            <p:strVal val="#ppt_x"/>
                                          </p:val>
                                        </p:tav>
                                      </p:tavLst>
                                    </p:anim>
                                    <p:anim calcmode="lin" valueType="num">
                                      <p:cBhvr additive="base">
                                        <p:cTn id="46" dur="500" fill="hold"/>
                                        <p:tgtEl>
                                          <p:spTgt spid="113"/>
                                        </p:tgtEl>
                                        <p:attrNameLst>
                                          <p:attrName>ppt_y</p:attrName>
                                        </p:attrNameLst>
                                      </p:cBhvr>
                                      <p:tavLst>
                                        <p:tav tm="0">
                                          <p:val>
                                            <p:strVal val="#ppt_y"/>
                                          </p:val>
                                        </p:tav>
                                        <p:tav tm="100000">
                                          <p:val>
                                            <p:strVal val="#ppt_y"/>
                                          </p:val>
                                        </p:tav>
                                      </p:tavLst>
                                    </p:anim>
                                  </p:childTnLst>
                                </p:cTn>
                              </p:par>
                            </p:childTnLst>
                          </p:cTn>
                        </p:par>
                        <p:par>
                          <p:cTn id="47" fill="hold">
                            <p:stCondLst>
                              <p:cond delay="1500"/>
                            </p:stCondLst>
                            <p:childTnLst>
                              <p:par>
                                <p:cTn id="48" presetID="2" presetClass="entr" presetSubtype="2" decel="100000" fill="hold" grpId="0" nodeType="afterEffect" nodePh="1">
                                  <p:stCondLst>
                                    <p:cond delay="0"/>
                                  </p:stCondLst>
                                  <p:endCondLst>
                                    <p:cond evt="begin" delay="0">
                                      <p:tn val="48"/>
                                    </p:cond>
                                  </p:endCondLst>
                                  <p:childTnLst>
                                    <p:set>
                                      <p:cBhvr>
                                        <p:cTn id="49" dur="1" fill="hold">
                                          <p:stCondLst>
                                            <p:cond delay="0"/>
                                          </p:stCondLst>
                                        </p:cTn>
                                        <p:tgtEl>
                                          <p:spTgt spid="114"/>
                                        </p:tgtEl>
                                        <p:attrNameLst>
                                          <p:attrName>style.visibility</p:attrName>
                                        </p:attrNameLst>
                                      </p:cBhvr>
                                      <p:to>
                                        <p:strVal val="visible"/>
                                      </p:to>
                                    </p:set>
                                    <p:anim calcmode="lin" valueType="num">
                                      <p:cBhvr additive="base">
                                        <p:cTn id="50" dur="500" fill="hold"/>
                                        <p:tgtEl>
                                          <p:spTgt spid="114"/>
                                        </p:tgtEl>
                                        <p:attrNameLst>
                                          <p:attrName>ppt_x</p:attrName>
                                        </p:attrNameLst>
                                      </p:cBhvr>
                                      <p:tavLst>
                                        <p:tav tm="0">
                                          <p:val>
                                            <p:strVal val="1+#ppt_w/2"/>
                                          </p:val>
                                        </p:tav>
                                        <p:tav tm="100000">
                                          <p:val>
                                            <p:strVal val="#ppt_x"/>
                                          </p:val>
                                        </p:tav>
                                      </p:tavLst>
                                    </p:anim>
                                    <p:anim calcmode="lin" valueType="num">
                                      <p:cBhvr additive="base">
                                        <p:cTn id="51" dur="500" fill="hold"/>
                                        <p:tgtEl>
                                          <p:spTgt spid="114"/>
                                        </p:tgtEl>
                                        <p:attrNameLst>
                                          <p:attrName>ppt_y</p:attrName>
                                        </p:attrNameLst>
                                      </p:cBhvr>
                                      <p:tavLst>
                                        <p:tav tm="0">
                                          <p:val>
                                            <p:strVal val="#ppt_y"/>
                                          </p:val>
                                        </p:tav>
                                        <p:tav tm="100000">
                                          <p:val>
                                            <p:strVal val="#ppt_y"/>
                                          </p:val>
                                        </p:tav>
                                      </p:tavLst>
                                    </p:anim>
                                  </p:childTnLst>
                                </p:cTn>
                              </p:par>
                            </p:childTnLst>
                          </p:cTn>
                        </p:par>
                        <p:par>
                          <p:cTn id="52" fill="hold">
                            <p:stCondLst>
                              <p:cond delay="2000"/>
                            </p:stCondLst>
                            <p:childTnLst>
                              <p:par>
                                <p:cTn id="53" presetID="2" presetClass="entr" presetSubtype="2" decel="10000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additive="base">
                                        <p:cTn id="55" dur="500" fill="hold"/>
                                        <p:tgtEl>
                                          <p:spTgt spid="21"/>
                                        </p:tgtEl>
                                        <p:attrNameLst>
                                          <p:attrName>ppt_x</p:attrName>
                                        </p:attrNameLst>
                                      </p:cBhvr>
                                      <p:tavLst>
                                        <p:tav tm="0">
                                          <p:val>
                                            <p:strVal val="1+#ppt_w/2"/>
                                          </p:val>
                                        </p:tav>
                                        <p:tav tm="100000">
                                          <p:val>
                                            <p:strVal val="#ppt_x"/>
                                          </p:val>
                                        </p:tav>
                                      </p:tavLst>
                                    </p:anim>
                                    <p:anim calcmode="lin" valueType="num">
                                      <p:cBhvr additive="base">
                                        <p:cTn id="56"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108"/>
                                        </p:tgtEl>
                                        <p:attrNameLst>
                                          <p:attrName>style.visibility</p:attrName>
                                        </p:attrNameLst>
                                      </p:cBhvr>
                                      <p:to>
                                        <p:strVal val="visible"/>
                                      </p:to>
                                    </p:set>
                                    <p:anim calcmode="lin" valueType="num">
                                      <p:cBhvr>
                                        <p:cTn id="61" dur="500" fill="hold"/>
                                        <p:tgtEl>
                                          <p:spTgt spid="108"/>
                                        </p:tgtEl>
                                        <p:attrNameLst>
                                          <p:attrName>ppt_w</p:attrName>
                                        </p:attrNameLst>
                                      </p:cBhvr>
                                      <p:tavLst>
                                        <p:tav tm="0">
                                          <p:val>
                                            <p:fltVal val="0"/>
                                          </p:val>
                                        </p:tav>
                                        <p:tav tm="100000">
                                          <p:val>
                                            <p:strVal val="#ppt_w"/>
                                          </p:val>
                                        </p:tav>
                                      </p:tavLst>
                                    </p:anim>
                                    <p:anim calcmode="lin" valueType="num">
                                      <p:cBhvr>
                                        <p:cTn id="62" dur="500" fill="hold"/>
                                        <p:tgtEl>
                                          <p:spTgt spid="108"/>
                                        </p:tgtEl>
                                        <p:attrNameLst>
                                          <p:attrName>ppt_h</p:attrName>
                                        </p:attrNameLst>
                                      </p:cBhvr>
                                      <p:tavLst>
                                        <p:tav tm="0">
                                          <p:val>
                                            <p:fltVal val="0"/>
                                          </p:val>
                                        </p:tav>
                                        <p:tav tm="100000">
                                          <p:val>
                                            <p:strVal val="#ppt_h"/>
                                          </p:val>
                                        </p:tav>
                                      </p:tavLst>
                                    </p:anim>
                                    <p:animEffect transition="in" filter="fade">
                                      <p:cBhvr>
                                        <p:cTn id="63" dur="500"/>
                                        <p:tgtEl>
                                          <p:spTgt spid="108"/>
                                        </p:tgtEl>
                                      </p:cBhvr>
                                    </p:animEffect>
                                  </p:childTnLst>
                                </p:cTn>
                              </p:par>
                            </p:childTnLst>
                          </p:cTn>
                        </p:par>
                        <p:par>
                          <p:cTn id="64" fill="hold">
                            <p:stCondLst>
                              <p:cond delay="500"/>
                            </p:stCondLst>
                            <p:childTnLst>
                              <p:par>
                                <p:cTn id="65" presetID="2" presetClass="entr" presetSubtype="2" decel="100000" fill="hold" grpId="0" nodeType="afterEffect">
                                  <p:stCondLst>
                                    <p:cond delay="0"/>
                                  </p:stCondLst>
                                  <p:childTnLst>
                                    <p:set>
                                      <p:cBhvr>
                                        <p:cTn id="66" dur="1" fill="hold">
                                          <p:stCondLst>
                                            <p:cond delay="0"/>
                                          </p:stCondLst>
                                        </p:cTn>
                                        <p:tgtEl>
                                          <p:spTgt spid="115"/>
                                        </p:tgtEl>
                                        <p:attrNameLst>
                                          <p:attrName>style.visibility</p:attrName>
                                        </p:attrNameLst>
                                      </p:cBhvr>
                                      <p:to>
                                        <p:strVal val="visible"/>
                                      </p:to>
                                    </p:set>
                                    <p:anim calcmode="lin" valueType="num">
                                      <p:cBhvr additive="base">
                                        <p:cTn id="67" dur="500" fill="hold"/>
                                        <p:tgtEl>
                                          <p:spTgt spid="115"/>
                                        </p:tgtEl>
                                        <p:attrNameLst>
                                          <p:attrName>ppt_x</p:attrName>
                                        </p:attrNameLst>
                                      </p:cBhvr>
                                      <p:tavLst>
                                        <p:tav tm="0">
                                          <p:val>
                                            <p:strVal val="1+#ppt_w/2"/>
                                          </p:val>
                                        </p:tav>
                                        <p:tav tm="100000">
                                          <p:val>
                                            <p:strVal val="#ppt_x"/>
                                          </p:val>
                                        </p:tav>
                                      </p:tavLst>
                                    </p:anim>
                                    <p:anim calcmode="lin" valueType="num">
                                      <p:cBhvr additive="base">
                                        <p:cTn id="68" dur="500" fill="hold"/>
                                        <p:tgtEl>
                                          <p:spTgt spid="115"/>
                                        </p:tgtEl>
                                        <p:attrNameLst>
                                          <p:attrName>ppt_y</p:attrName>
                                        </p:attrNameLst>
                                      </p:cBhvr>
                                      <p:tavLst>
                                        <p:tav tm="0">
                                          <p:val>
                                            <p:strVal val="#ppt_y"/>
                                          </p:val>
                                        </p:tav>
                                        <p:tav tm="100000">
                                          <p:val>
                                            <p:strVal val="#ppt_y"/>
                                          </p:val>
                                        </p:tav>
                                      </p:tavLst>
                                    </p:anim>
                                  </p:childTnLst>
                                </p:cTn>
                              </p:par>
                            </p:childTnLst>
                          </p:cTn>
                        </p:par>
                        <p:par>
                          <p:cTn id="69" fill="hold">
                            <p:stCondLst>
                              <p:cond delay="1000"/>
                            </p:stCondLst>
                            <p:childTnLst>
                              <p:par>
                                <p:cTn id="70" presetID="2" presetClass="entr" presetSubtype="2" decel="100000" fill="hold" grpId="0" nodeType="afterEffect">
                                  <p:stCondLst>
                                    <p:cond delay="0"/>
                                  </p:stCondLst>
                                  <p:childTnLst>
                                    <p:set>
                                      <p:cBhvr>
                                        <p:cTn id="71" dur="1" fill="hold">
                                          <p:stCondLst>
                                            <p:cond delay="0"/>
                                          </p:stCondLst>
                                        </p:cTn>
                                        <p:tgtEl>
                                          <p:spTgt spid="16"/>
                                        </p:tgtEl>
                                        <p:attrNameLst>
                                          <p:attrName>style.visibility</p:attrName>
                                        </p:attrNameLst>
                                      </p:cBhvr>
                                      <p:to>
                                        <p:strVal val="visible"/>
                                      </p:to>
                                    </p:set>
                                    <p:anim calcmode="lin" valueType="num">
                                      <p:cBhvr additive="base">
                                        <p:cTn id="72" dur="500" fill="hold"/>
                                        <p:tgtEl>
                                          <p:spTgt spid="16"/>
                                        </p:tgtEl>
                                        <p:attrNameLst>
                                          <p:attrName>ppt_x</p:attrName>
                                        </p:attrNameLst>
                                      </p:cBhvr>
                                      <p:tavLst>
                                        <p:tav tm="0">
                                          <p:val>
                                            <p:strVal val="1+#ppt_w/2"/>
                                          </p:val>
                                        </p:tav>
                                        <p:tav tm="100000">
                                          <p:val>
                                            <p:strVal val="#ppt_x"/>
                                          </p:val>
                                        </p:tav>
                                      </p:tavLst>
                                    </p:anim>
                                    <p:anim calcmode="lin" valueType="num">
                                      <p:cBhvr additive="base">
                                        <p:cTn id="73"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p:bldP spid="110" grpId="0"/>
      <p:bldP spid="111" grpId="0"/>
      <p:bldP spid="112" grpId="0"/>
      <p:bldP spid="113" grpId="0"/>
      <p:bldP spid="114" grpId="0"/>
      <p:bldP spid="115" grpId="0"/>
      <p:bldP spid="106" grpId="0" animBg="1"/>
      <p:bldP spid="107" grpId="0" animBg="1"/>
      <p:bldP spid="108" grpId="0" animBg="1"/>
      <p:bldP spid="16" grpId="0"/>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ctangle 3"/>
          <p:cNvSpPr/>
          <p:nvPr/>
        </p:nvSpPr>
        <p:spPr>
          <a:xfrm>
            <a:off x="5029419" y="2586729"/>
            <a:ext cx="1214403" cy="334208"/>
          </a:xfrm>
          <a:prstGeom prst="rect">
            <a:avLst/>
          </a:prstGeom>
        </p:spPr>
        <p:txBody>
          <a:bodyPr wrap="none" lIns="0" tIns="0" rIns="0" bIns="0">
            <a:noAutofit/>
          </a:bodyPr>
          <a:lstStyle/>
          <a:p>
            <a:pPr algn="ctr" defTabSz="914134">
              <a:defRPr/>
            </a:pPr>
            <a:r>
              <a:rPr lang="en-US" altLang="zh-CN" sz="1961" kern="0">
                <a:latin typeface="Segoe UI Light"/>
              </a:rPr>
              <a:t>AI</a:t>
            </a:r>
            <a:endParaRPr lang="en-US" sz="1961" kern="0">
              <a:latin typeface="Segoe UI Light"/>
            </a:endParaRPr>
          </a:p>
        </p:txBody>
      </p:sp>
      <p:grpSp>
        <p:nvGrpSpPr>
          <p:cNvPr id="5" name="Group 4"/>
          <p:cNvGrpSpPr/>
          <p:nvPr/>
        </p:nvGrpSpPr>
        <p:grpSpPr>
          <a:xfrm>
            <a:off x="4653526" y="2133595"/>
            <a:ext cx="462772" cy="763711"/>
            <a:chOff x="6692900" y="2905126"/>
            <a:chExt cx="2097088" cy="3089275"/>
          </a:xfrm>
        </p:grpSpPr>
        <p:sp>
          <p:nvSpPr>
            <p:cNvPr id="6" name="Freeform 7"/>
            <p:cNvSpPr>
              <a:spLocks/>
            </p:cNvSpPr>
            <p:nvPr/>
          </p:nvSpPr>
          <p:spPr bwMode="auto">
            <a:xfrm>
              <a:off x="6692900" y="2905126"/>
              <a:ext cx="2097088" cy="2198688"/>
            </a:xfrm>
            <a:custGeom>
              <a:avLst/>
              <a:gdLst>
                <a:gd name="T0" fmla="*/ 44 w 186"/>
                <a:gd name="T1" fmla="*/ 173 h 195"/>
                <a:gd name="T2" fmla="*/ 44 w 186"/>
                <a:gd name="T3" fmla="*/ 195 h 195"/>
                <a:gd name="T4" fmla="*/ 142 w 186"/>
                <a:gd name="T5" fmla="*/ 195 h 195"/>
                <a:gd name="T6" fmla="*/ 142 w 186"/>
                <a:gd name="T7" fmla="*/ 172 h 195"/>
                <a:gd name="T8" fmla="*/ 186 w 186"/>
                <a:gd name="T9" fmla="*/ 93 h 195"/>
                <a:gd name="T10" fmla="*/ 93 w 186"/>
                <a:gd name="T11" fmla="*/ 0 h 195"/>
                <a:gd name="T12" fmla="*/ 0 w 186"/>
                <a:gd name="T13" fmla="*/ 93 h 195"/>
                <a:gd name="T14" fmla="*/ 44 w 186"/>
                <a:gd name="T15" fmla="*/ 173 h 1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 h="195">
                  <a:moveTo>
                    <a:pt x="44" y="173"/>
                  </a:moveTo>
                  <a:cubicBezTo>
                    <a:pt x="44" y="195"/>
                    <a:pt x="44" y="195"/>
                    <a:pt x="44" y="195"/>
                  </a:cubicBezTo>
                  <a:cubicBezTo>
                    <a:pt x="142" y="195"/>
                    <a:pt x="142" y="195"/>
                    <a:pt x="142" y="195"/>
                  </a:cubicBezTo>
                  <a:cubicBezTo>
                    <a:pt x="142" y="172"/>
                    <a:pt x="142" y="172"/>
                    <a:pt x="142" y="172"/>
                  </a:cubicBezTo>
                  <a:cubicBezTo>
                    <a:pt x="168" y="156"/>
                    <a:pt x="186" y="126"/>
                    <a:pt x="186" y="93"/>
                  </a:cubicBezTo>
                  <a:cubicBezTo>
                    <a:pt x="186" y="41"/>
                    <a:pt x="144" y="0"/>
                    <a:pt x="93" y="0"/>
                  </a:cubicBezTo>
                  <a:cubicBezTo>
                    <a:pt x="42" y="0"/>
                    <a:pt x="0" y="41"/>
                    <a:pt x="0" y="93"/>
                  </a:cubicBezTo>
                  <a:cubicBezTo>
                    <a:pt x="0" y="126"/>
                    <a:pt x="18" y="156"/>
                    <a:pt x="44" y="173"/>
                  </a:cubicBez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5" tIns="45707" rIns="91415" bIns="45707" numCol="1" anchor="t" anchorCtr="0" compatLnSpc="1">
              <a:prstTxWarp prst="textNoShape">
                <a:avLst/>
              </a:prstTxWarp>
            </a:bodyPr>
            <a:lstStyle/>
            <a:p>
              <a:pPr defTabSz="914134">
                <a:defRPr/>
              </a:pPr>
              <a:endParaRPr lang="en-US" kern="0">
                <a:solidFill>
                  <a:srgbClr val="0078D7"/>
                </a:solidFill>
              </a:endParaRPr>
            </a:p>
          </p:txBody>
        </p:sp>
        <p:sp>
          <p:nvSpPr>
            <p:cNvPr id="7" name="Line 8"/>
            <p:cNvSpPr>
              <a:spLocks noChangeShapeType="1"/>
            </p:cNvSpPr>
            <p:nvPr/>
          </p:nvSpPr>
          <p:spPr bwMode="auto">
            <a:xfrm flipH="1" flipV="1">
              <a:off x="7392988" y="4100513"/>
              <a:ext cx="146050" cy="1003300"/>
            </a:xfrm>
            <a:prstGeom prst="line">
              <a:avLst/>
            </a:prstGeom>
            <a:noFill/>
            <a:ln w="28575" cap="flat">
              <a:solidFill>
                <a:srgbClr val="00B0F0"/>
              </a:solidFill>
              <a:prstDash val="solid"/>
              <a:miter lim="800000"/>
              <a:headEnd/>
              <a:tailEnd/>
            </a:ln>
            <a:extLst>
              <a:ext uri="{909E8E84-426E-40DD-AFC4-6F175D3DCCD1}">
                <a14:hiddenFill xmlns:a14="http://schemas.microsoft.com/office/drawing/2010/main">
                  <a:noFill/>
                </a14:hiddenFill>
              </a:ext>
            </a:extLst>
          </p:spPr>
          <p:txBody>
            <a:bodyPr vert="horz" wrap="square" lIns="91415" tIns="45707" rIns="91415" bIns="45707" numCol="1" anchor="t" anchorCtr="0" compatLnSpc="1">
              <a:prstTxWarp prst="textNoShape">
                <a:avLst/>
              </a:prstTxWarp>
            </a:bodyPr>
            <a:lstStyle/>
            <a:p>
              <a:pPr defTabSz="914134">
                <a:defRPr/>
              </a:pPr>
              <a:endParaRPr lang="en-US" kern="0">
                <a:solidFill>
                  <a:srgbClr val="0078D7"/>
                </a:solidFill>
              </a:endParaRPr>
            </a:p>
          </p:txBody>
        </p:sp>
        <p:sp>
          <p:nvSpPr>
            <p:cNvPr id="8" name="Line 9"/>
            <p:cNvSpPr>
              <a:spLocks noChangeShapeType="1"/>
            </p:cNvSpPr>
            <p:nvPr/>
          </p:nvSpPr>
          <p:spPr bwMode="auto">
            <a:xfrm flipV="1">
              <a:off x="7943850" y="4100513"/>
              <a:ext cx="147638" cy="1003300"/>
            </a:xfrm>
            <a:prstGeom prst="line">
              <a:avLst/>
            </a:prstGeom>
            <a:noFill/>
            <a:ln w="28575" cap="flat">
              <a:solidFill>
                <a:srgbClr val="00B0F0"/>
              </a:solidFill>
              <a:prstDash val="solid"/>
              <a:miter lim="800000"/>
              <a:headEnd/>
              <a:tailEnd/>
            </a:ln>
            <a:extLst>
              <a:ext uri="{909E8E84-426E-40DD-AFC4-6F175D3DCCD1}">
                <a14:hiddenFill xmlns:a14="http://schemas.microsoft.com/office/drawing/2010/main">
                  <a:noFill/>
                </a14:hiddenFill>
              </a:ext>
            </a:extLst>
          </p:spPr>
          <p:txBody>
            <a:bodyPr vert="horz" wrap="square" lIns="91415" tIns="45707" rIns="91415" bIns="45707" numCol="1" anchor="t" anchorCtr="0" compatLnSpc="1">
              <a:prstTxWarp prst="textNoShape">
                <a:avLst/>
              </a:prstTxWarp>
            </a:bodyPr>
            <a:lstStyle/>
            <a:p>
              <a:pPr defTabSz="914134">
                <a:defRPr/>
              </a:pPr>
              <a:endParaRPr lang="en-US" kern="0">
                <a:solidFill>
                  <a:srgbClr val="0078D7"/>
                </a:solidFill>
              </a:endParaRPr>
            </a:p>
          </p:txBody>
        </p:sp>
        <p:sp>
          <p:nvSpPr>
            <p:cNvPr id="9" name="Rectangle 11"/>
            <p:cNvSpPr>
              <a:spLocks noChangeArrowheads="1"/>
            </p:cNvSpPr>
            <p:nvPr/>
          </p:nvSpPr>
          <p:spPr bwMode="auto">
            <a:xfrm>
              <a:off x="7189788" y="5103813"/>
              <a:ext cx="1104900" cy="2921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5" tIns="45707" rIns="91415" bIns="45707" numCol="1" anchor="t" anchorCtr="0" compatLnSpc="1">
              <a:prstTxWarp prst="textNoShape">
                <a:avLst/>
              </a:prstTxWarp>
            </a:bodyPr>
            <a:lstStyle/>
            <a:p>
              <a:pPr defTabSz="914134">
                <a:defRPr/>
              </a:pPr>
              <a:endParaRPr lang="en-US" kern="0">
                <a:solidFill>
                  <a:srgbClr val="0078D7"/>
                </a:solidFill>
              </a:endParaRPr>
            </a:p>
          </p:txBody>
        </p:sp>
        <p:sp>
          <p:nvSpPr>
            <p:cNvPr id="10" name="Rectangle 12"/>
            <p:cNvSpPr>
              <a:spLocks noChangeArrowheads="1"/>
            </p:cNvSpPr>
            <p:nvPr/>
          </p:nvSpPr>
          <p:spPr bwMode="auto">
            <a:xfrm>
              <a:off x="7291388" y="5395913"/>
              <a:ext cx="901700" cy="304800"/>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5" tIns="45707" rIns="91415" bIns="45707" numCol="1" anchor="t" anchorCtr="0" compatLnSpc="1">
              <a:prstTxWarp prst="textNoShape">
                <a:avLst/>
              </a:prstTxWarp>
            </a:bodyPr>
            <a:lstStyle/>
            <a:p>
              <a:pPr defTabSz="914134">
                <a:defRPr/>
              </a:pPr>
              <a:endParaRPr lang="en-US" kern="0">
                <a:solidFill>
                  <a:srgbClr val="0078D7"/>
                </a:solidFill>
              </a:endParaRPr>
            </a:p>
          </p:txBody>
        </p:sp>
        <p:sp>
          <p:nvSpPr>
            <p:cNvPr id="11" name="Rectangle 13"/>
            <p:cNvSpPr>
              <a:spLocks noChangeArrowheads="1"/>
            </p:cNvSpPr>
            <p:nvPr/>
          </p:nvSpPr>
          <p:spPr bwMode="auto">
            <a:xfrm>
              <a:off x="7392988" y="5700713"/>
              <a:ext cx="698500" cy="293688"/>
            </a:xfrm>
            <a:prstGeom prst="rect">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5" tIns="45707" rIns="91415" bIns="45707" numCol="1" anchor="t" anchorCtr="0" compatLnSpc="1">
              <a:prstTxWarp prst="textNoShape">
                <a:avLst/>
              </a:prstTxWarp>
            </a:bodyPr>
            <a:lstStyle/>
            <a:p>
              <a:pPr defTabSz="914134">
                <a:defRPr/>
              </a:pPr>
              <a:endParaRPr lang="en-US" kern="0">
                <a:solidFill>
                  <a:srgbClr val="0078D7"/>
                </a:solidFill>
              </a:endParaRPr>
            </a:p>
          </p:txBody>
        </p:sp>
        <p:sp>
          <p:nvSpPr>
            <p:cNvPr id="12" name="Freeform 10"/>
            <p:cNvSpPr>
              <a:spLocks/>
            </p:cNvSpPr>
            <p:nvPr/>
          </p:nvSpPr>
          <p:spPr bwMode="auto">
            <a:xfrm>
              <a:off x="7392988" y="4127264"/>
              <a:ext cx="698500" cy="146050"/>
            </a:xfrm>
            <a:custGeom>
              <a:avLst/>
              <a:gdLst>
                <a:gd name="T0" fmla="*/ 0 w 440"/>
                <a:gd name="T1" fmla="*/ 0 h 92"/>
                <a:gd name="T2" fmla="*/ 127 w 440"/>
                <a:gd name="T3" fmla="*/ 92 h 92"/>
                <a:gd name="T4" fmla="*/ 220 w 440"/>
                <a:gd name="T5" fmla="*/ 0 h 92"/>
                <a:gd name="T6" fmla="*/ 312 w 440"/>
                <a:gd name="T7" fmla="*/ 92 h 92"/>
                <a:gd name="T8" fmla="*/ 440 w 440"/>
                <a:gd name="T9" fmla="*/ 0 h 92"/>
              </a:gdLst>
              <a:ahLst/>
              <a:cxnLst>
                <a:cxn ang="0">
                  <a:pos x="T0" y="T1"/>
                </a:cxn>
                <a:cxn ang="0">
                  <a:pos x="T2" y="T3"/>
                </a:cxn>
                <a:cxn ang="0">
                  <a:pos x="T4" y="T5"/>
                </a:cxn>
                <a:cxn ang="0">
                  <a:pos x="T6" y="T7"/>
                </a:cxn>
                <a:cxn ang="0">
                  <a:pos x="T8" y="T9"/>
                </a:cxn>
              </a:cxnLst>
              <a:rect l="0" t="0" r="r" b="b"/>
              <a:pathLst>
                <a:path w="440" h="92">
                  <a:moveTo>
                    <a:pt x="0" y="0"/>
                  </a:moveTo>
                  <a:lnTo>
                    <a:pt x="127" y="92"/>
                  </a:lnTo>
                  <a:lnTo>
                    <a:pt x="220" y="0"/>
                  </a:lnTo>
                  <a:lnTo>
                    <a:pt x="312" y="92"/>
                  </a:lnTo>
                  <a:lnTo>
                    <a:pt x="440" y="0"/>
                  </a:lnTo>
                </a:path>
              </a:pathLst>
            </a:custGeom>
            <a:noFill/>
            <a:ln w="28575" cap="flat">
              <a:solidFill>
                <a:srgbClr val="00B0F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5" tIns="45707" rIns="91415" bIns="45707" numCol="1" anchor="t" anchorCtr="0" compatLnSpc="1">
              <a:prstTxWarp prst="textNoShape">
                <a:avLst/>
              </a:prstTxWarp>
            </a:bodyPr>
            <a:lstStyle/>
            <a:p>
              <a:pPr defTabSz="914134">
                <a:defRPr/>
              </a:pPr>
              <a:endParaRPr lang="en-US" kern="0">
                <a:solidFill>
                  <a:srgbClr val="0078D7"/>
                </a:solidFill>
              </a:endParaRPr>
            </a:p>
          </p:txBody>
        </p:sp>
      </p:grpSp>
      <p:sp>
        <p:nvSpPr>
          <p:cNvPr id="13" name="Rectangle 12"/>
          <p:cNvSpPr/>
          <p:nvPr/>
        </p:nvSpPr>
        <p:spPr>
          <a:xfrm>
            <a:off x="6219808" y="5432080"/>
            <a:ext cx="1386587" cy="292247"/>
          </a:xfrm>
          <a:prstGeom prst="rect">
            <a:avLst/>
          </a:prstGeom>
        </p:spPr>
        <p:txBody>
          <a:bodyPr wrap="none" lIns="0" tIns="0" rIns="0" bIns="0">
            <a:noAutofit/>
          </a:bodyPr>
          <a:lstStyle/>
          <a:p>
            <a:pPr algn="ctr" defTabSz="914134">
              <a:defRPr/>
            </a:pPr>
            <a:r>
              <a:rPr lang="en-US" altLang="zh-CN" sz="1961" kern="0">
                <a:latin typeface="Segoe UI Light"/>
              </a:rPr>
              <a:t>Cloud Computing</a:t>
            </a:r>
            <a:endParaRPr lang="en-US" sz="1961" kern="0">
              <a:latin typeface="Segoe UI Light"/>
            </a:endParaRPr>
          </a:p>
        </p:txBody>
      </p:sp>
      <p:grpSp>
        <p:nvGrpSpPr>
          <p:cNvPr id="14" name="Group 13"/>
          <p:cNvGrpSpPr/>
          <p:nvPr/>
        </p:nvGrpSpPr>
        <p:grpSpPr>
          <a:xfrm>
            <a:off x="5978317" y="3974418"/>
            <a:ext cx="1819436" cy="1112623"/>
            <a:chOff x="4410076" y="2328864"/>
            <a:chExt cx="3371850" cy="1958975"/>
          </a:xfrm>
        </p:grpSpPr>
        <p:sp>
          <p:nvSpPr>
            <p:cNvPr id="15" name="Freeform 30"/>
            <p:cNvSpPr>
              <a:spLocks/>
            </p:cNvSpPr>
            <p:nvPr/>
          </p:nvSpPr>
          <p:spPr bwMode="auto">
            <a:xfrm>
              <a:off x="4410076" y="2328864"/>
              <a:ext cx="3371850" cy="1958975"/>
            </a:xfrm>
            <a:custGeom>
              <a:avLst/>
              <a:gdLst>
                <a:gd name="T0" fmla="*/ 270 w 419"/>
                <a:gd name="T1" fmla="*/ 243 h 243"/>
                <a:gd name="T2" fmla="*/ 365 w 419"/>
                <a:gd name="T3" fmla="*/ 243 h 243"/>
                <a:gd name="T4" fmla="*/ 419 w 419"/>
                <a:gd name="T5" fmla="*/ 189 h 243"/>
                <a:gd name="T6" fmla="*/ 365 w 419"/>
                <a:gd name="T7" fmla="*/ 135 h 243"/>
                <a:gd name="T8" fmla="*/ 224 w 419"/>
                <a:gd name="T9" fmla="*/ 0 h 243"/>
                <a:gd name="T10" fmla="*/ 81 w 419"/>
                <a:gd name="T11" fmla="*/ 108 h 243"/>
                <a:gd name="T12" fmla="*/ 70 w 419"/>
                <a:gd name="T13" fmla="*/ 108 h 243"/>
                <a:gd name="T14" fmla="*/ 0 w 419"/>
                <a:gd name="T15" fmla="*/ 175 h 243"/>
                <a:gd name="T16" fmla="*/ 68 w 419"/>
                <a:gd name="T17" fmla="*/ 243 h 243"/>
                <a:gd name="T18" fmla="*/ 270 w 419"/>
                <a:gd name="T19" fmla="*/ 24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243">
                  <a:moveTo>
                    <a:pt x="270" y="243"/>
                  </a:moveTo>
                  <a:cubicBezTo>
                    <a:pt x="365" y="243"/>
                    <a:pt x="365" y="243"/>
                    <a:pt x="365" y="243"/>
                  </a:cubicBezTo>
                  <a:cubicBezTo>
                    <a:pt x="396" y="243"/>
                    <a:pt x="419" y="218"/>
                    <a:pt x="419" y="189"/>
                  </a:cubicBezTo>
                  <a:cubicBezTo>
                    <a:pt x="419" y="159"/>
                    <a:pt x="396" y="135"/>
                    <a:pt x="365" y="135"/>
                  </a:cubicBezTo>
                  <a:cubicBezTo>
                    <a:pt x="365" y="60"/>
                    <a:pt x="301" y="0"/>
                    <a:pt x="224" y="0"/>
                  </a:cubicBezTo>
                  <a:cubicBezTo>
                    <a:pt x="155" y="0"/>
                    <a:pt x="94" y="45"/>
                    <a:pt x="81" y="108"/>
                  </a:cubicBezTo>
                  <a:cubicBezTo>
                    <a:pt x="81" y="108"/>
                    <a:pt x="76" y="108"/>
                    <a:pt x="70" y="108"/>
                  </a:cubicBezTo>
                  <a:cubicBezTo>
                    <a:pt x="32" y="108"/>
                    <a:pt x="0" y="138"/>
                    <a:pt x="0" y="175"/>
                  </a:cubicBezTo>
                  <a:cubicBezTo>
                    <a:pt x="0" y="212"/>
                    <a:pt x="29" y="243"/>
                    <a:pt x="68" y="243"/>
                  </a:cubicBezTo>
                  <a:cubicBezTo>
                    <a:pt x="270" y="243"/>
                    <a:pt x="270" y="243"/>
                    <a:pt x="270" y="243"/>
                  </a:cubicBezTo>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5" tIns="45707" rIns="91415" bIns="45707" numCol="1" anchor="t" anchorCtr="0" compatLnSpc="1">
              <a:prstTxWarp prst="textNoShape">
                <a:avLst/>
              </a:prstTxWarp>
            </a:bodyPr>
            <a:lstStyle/>
            <a:p>
              <a:pPr defTabSz="914134">
                <a:defRPr/>
              </a:pPr>
              <a:endParaRPr lang="en-US" kern="0">
                <a:solidFill>
                  <a:sysClr val="windowText" lastClr="000000"/>
                </a:solidFill>
              </a:endParaRPr>
            </a:p>
          </p:txBody>
        </p:sp>
        <p:grpSp>
          <p:nvGrpSpPr>
            <p:cNvPr id="16" name="Group 15"/>
            <p:cNvGrpSpPr/>
            <p:nvPr/>
          </p:nvGrpSpPr>
          <p:grpSpPr>
            <a:xfrm>
              <a:off x="5665789" y="2981327"/>
              <a:ext cx="868363" cy="1089025"/>
              <a:chOff x="5665789" y="2981327"/>
              <a:chExt cx="868363" cy="1089025"/>
            </a:xfrm>
          </p:grpSpPr>
          <p:sp>
            <p:nvSpPr>
              <p:cNvPr id="17" name="Freeform 31"/>
              <p:cNvSpPr>
                <a:spLocks/>
              </p:cNvSpPr>
              <p:nvPr/>
            </p:nvSpPr>
            <p:spPr bwMode="auto">
              <a:xfrm>
                <a:off x="5665789" y="2981327"/>
                <a:ext cx="868363" cy="436563"/>
              </a:xfrm>
              <a:custGeom>
                <a:avLst/>
                <a:gdLst>
                  <a:gd name="T0" fmla="*/ 0 w 547"/>
                  <a:gd name="T1" fmla="*/ 275 h 275"/>
                  <a:gd name="T2" fmla="*/ 273 w 547"/>
                  <a:gd name="T3" fmla="*/ 0 h 275"/>
                  <a:gd name="T4" fmla="*/ 547 w 547"/>
                  <a:gd name="T5" fmla="*/ 275 h 275"/>
                </a:gdLst>
                <a:ahLst/>
                <a:cxnLst>
                  <a:cxn ang="0">
                    <a:pos x="T0" y="T1"/>
                  </a:cxn>
                  <a:cxn ang="0">
                    <a:pos x="T2" y="T3"/>
                  </a:cxn>
                  <a:cxn ang="0">
                    <a:pos x="T4" y="T5"/>
                  </a:cxn>
                </a:cxnLst>
                <a:rect l="0" t="0" r="r" b="b"/>
                <a:pathLst>
                  <a:path w="547" h="275">
                    <a:moveTo>
                      <a:pt x="0" y="275"/>
                    </a:moveTo>
                    <a:lnTo>
                      <a:pt x="273" y="0"/>
                    </a:lnTo>
                    <a:lnTo>
                      <a:pt x="547" y="275"/>
                    </a:lnTo>
                  </a:path>
                </a:pathLst>
              </a:custGeom>
              <a:noFill/>
              <a:ln w="28575" cap="flat">
                <a:solidFill>
                  <a:schemeClr val="accent2">
                    <a:lumMod val="40000"/>
                    <a:lumOff val="60000"/>
                  </a:schemeClr>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15" tIns="45707" rIns="91415" bIns="45707" numCol="1" anchor="t" anchorCtr="0" compatLnSpc="1">
                <a:prstTxWarp prst="textNoShape">
                  <a:avLst/>
                </a:prstTxWarp>
              </a:bodyPr>
              <a:lstStyle/>
              <a:p>
                <a:pPr defTabSz="914134">
                  <a:defRPr/>
                </a:pPr>
                <a:endParaRPr lang="en-US" kern="0">
                  <a:solidFill>
                    <a:sysClr val="windowText" lastClr="000000"/>
                  </a:solidFill>
                </a:endParaRPr>
              </a:p>
            </p:txBody>
          </p:sp>
          <p:sp>
            <p:nvSpPr>
              <p:cNvPr id="18" name="Line 32"/>
              <p:cNvSpPr>
                <a:spLocks noChangeShapeType="1"/>
              </p:cNvSpPr>
              <p:nvPr/>
            </p:nvSpPr>
            <p:spPr bwMode="auto">
              <a:xfrm>
                <a:off x="6099176" y="2981327"/>
                <a:ext cx="0" cy="1089025"/>
              </a:xfrm>
              <a:prstGeom prst="line">
                <a:avLst/>
              </a:prstGeom>
              <a:noFill/>
              <a:ln w="28575" cap="flat">
                <a:solidFill>
                  <a:schemeClr val="accent2">
                    <a:lumMod val="40000"/>
                    <a:lumOff val="60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91415" tIns="45707" rIns="91415" bIns="45707" numCol="1" anchor="t" anchorCtr="0" compatLnSpc="1">
                <a:prstTxWarp prst="textNoShape">
                  <a:avLst/>
                </a:prstTxWarp>
              </a:bodyPr>
              <a:lstStyle/>
              <a:p>
                <a:pPr defTabSz="914134">
                  <a:defRPr/>
                </a:pPr>
                <a:endParaRPr lang="en-US" kern="0">
                  <a:solidFill>
                    <a:sysClr val="windowText" lastClr="000000"/>
                  </a:solidFill>
                </a:endParaRPr>
              </a:p>
            </p:txBody>
          </p:sp>
        </p:grpSp>
      </p:grpSp>
      <p:sp>
        <p:nvSpPr>
          <p:cNvPr id="19" name="Rectangle 18"/>
          <p:cNvSpPr/>
          <p:nvPr/>
        </p:nvSpPr>
        <p:spPr>
          <a:xfrm>
            <a:off x="2175171" y="5452570"/>
            <a:ext cx="1824528" cy="372772"/>
          </a:xfrm>
          <a:prstGeom prst="rect">
            <a:avLst/>
          </a:prstGeom>
        </p:spPr>
        <p:txBody>
          <a:bodyPr wrap="none" lIns="0" tIns="0" rIns="0" bIns="0">
            <a:noAutofit/>
          </a:bodyPr>
          <a:lstStyle/>
          <a:p>
            <a:pPr algn="ctr" defTabSz="914134">
              <a:defRPr/>
            </a:pPr>
            <a:r>
              <a:rPr lang="en-US" altLang="zh-CN" sz="1961" kern="0">
                <a:latin typeface="Segoe UI Light"/>
              </a:rPr>
              <a:t>Big Data and </a:t>
            </a:r>
            <a:r>
              <a:rPr lang="en-US" altLang="zh-CN" sz="1961" kern="0" err="1">
                <a:latin typeface="Segoe UI Light"/>
              </a:rPr>
              <a:t>IoT</a:t>
            </a:r>
            <a:endParaRPr lang="en-US" sz="1961" kern="0">
              <a:latin typeface="Segoe UI Light"/>
            </a:endParaRPr>
          </a:p>
        </p:txBody>
      </p:sp>
      <p:grpSp>
        <p:nvGrpSpPr>
          <p:cNvPr id="20" name="Group 19"/>
          <p:cNvGrpSpPr/>
          <p:nvPr/>
        </p:nvGrpSpPr>
        <p:grpSpPr>
          <a:xfrm>
            <a:off x="2470489" y="4004297"/>
            <a:ext cx="1221765" cy="1255710"/>
            <a:chOff x="1089145" y="2432911"/>
            <a:chExt cx="1963327" cy="1968500"/>
          </a:xfrm>
          <a:solidFill>
            <a:schemeClr val="accent4"/>
          </a:solidFill>
        </p:grpSpPr>
        <p:grpSp>
          <p:nvGrpSpPr>
            <p:cNvPr id="21" name="Group 16"/>
            <p:cNvGrpSpPr>
              <a:grpSpLocks noChangeAspect="1"/>
            </p:cNvGrpSpPr>
            <p:nvPr/>
          </p:nvGrpSpPr>
          <p:grpSpPr bwMode="auto">
            <a:xfrm>
              <a:off x="1089145" y="2432911"/>
              <a:ext cx="1963327" cy="1968500"/>
              <a:chOff x="409" y="817"/>
              <a:chExt cx="2657" cy="2664"/>
            </a:xfrm>
            <a:grpFill/>
          </p:grpSpPr>
          <p:sp>
            <p:nvSpPr>
              <p:cNvPr id="35" name="Oval 18"/>
              <p:cNvSpPr>
                <a:spLocks noChangeArrowheads="1"/>
              </p:cNvSpPr>
              <p:nvPr/>
            </p:nvSpPr>
            <p:spPr bwMode="auto">
              <a:xfrm>
                <a:off x="409" y="2153"/>
                <a:ext cx="860" cy="859"/>
              </a:xfrm>
              <a:prstGeom prst="ellipse">
                <a:avLst/>
              </a:prstGeom>
              <a:grpFill/>
              <a:ln w="28575" cap="flat">
                <a:solidFill>
                  <a:srgbClr val="0078D7"/>
                </a:solidFill>
                <a:prstDash val="solid"/>
                <a:miter lim="800000"/>
                <a:headEnd/>
                <a:tailEnd/>
              </a:ln>
            </p:spPr>
            <p:txBody>
              <a:bodyPr vert="horz" wrap="square" lIns="91415" tIns="45707" rIns="91415" bIns="45707" numCol="1" anchor="t" anchorCtr="0" compatLnSpc="1">
                <a:prstTxWarp prst="textNoShape">
                  <a:avLst/>
                </a:prstTxWarp>
              </a:bodyPr>
              <a:lstStyle/>
              <a:p>
                <a:pPr defTabSz="914134">
                  <a:defRPr/>
                </a:pPr>
                <a:endParaRPr lang="en-US" kern="0">
                  <a:solidFill>
                    <a:srgbClr val="0078D7"/>
                  </a:solidFill>
                </a:endParaRPr>
              </a:p>
            </p:txBody>
          </p:sp>
          <p:sp>
            <p:nvSpPr>
              <p:cNvPr id="36" name="Oval 19"/>
              <p:cNvSpPr>
                <a:spLocks noChangeArrowheads="1"/>
              </p:cNvSpPr>
              <p:nvPr/>
            </p:nvSpPr>
            <p:spPr bwMode="auto">
              <a:xfrm>
                <a:off x="2078" y="2792"/>
                <a:ext cx="689" cy="689"/>
              </a:xfrm>
              <a:prstGeom prst="ellipse">
                <a:avLst/>
              </a:prstGeom>
              <a:grpFill/>
              <a:ln w="28575" cap="flat">
                <a:solidFill>
                  <a:srgbClr val="0078D7"/>
                </a:solidFill>
                <a:prstDash val="solid"/>
                <a:miter lim="800000"/>
                <a:headEnd/>
                <a:tailEnd/>
              </a:ln>
            </p:spPr>
            <p:txBody>
              <a:bodyPr vert="horz" wrap="square" lIns="91415" tIns="45707" rIns="91415" bIns="45707" numCol="1" anchor="t" anchorCtr="0" compatLnSpc="1">
                <a:prstTxWarp prst="textNoShape">
                  <a:avLst/>
                </a:prstTxWarp>
              </a:bodyPr>
              <a:lstStyle/>
              <a:p>
                <a:pPr defTabSz="914134">
                  <a:defRPr/>
                </a:pPr>
                <a:endParaRPr lang="en-US" kern="0">
                  <a:solidFill>
                    <a:srgbClr val="0078D7"/>
                  </a:solidFill>
                </a:endParaRPr>
              </a:p>
            </p:txBody>
          </p:sp>
          <p:sp>
            <p:nvSpPr>
              <p:cNvPr id="37" name="Line 20"/>
              <p:cNvSpPr>
                <a:spLocks noChangeShapeType="1"/>
              </p:cNvSpPr>
              <p:nvPr/>
            </p:nvSpPr>
            <p:spPr bwMode="auto">
              <a:xfrm flipH="1" flipV="1">
                <a:off x="1219" y="2749"/>
                <a:ext cx="859" cy="348"/>
              </a:xfrm>
              <a:prstGeom prst="line">
                <a:avLst/>
              </a:prstGeom>
              <a:grpFill/>
              <a:ln w="28575" cap="flat">
                <a:solidFill>
                  <a:srgbClr val="0078D7"/>
                </a:solidFill>
                <a:prstDash val="solid"/>
                <a:miter lim="800000"/>
                <a:headEnd/>
                <a:tailEnd/>
              </a:ln>
            </p:spPr>
            <p:txBody>
              <a:bodyPr vert="horz" wrap="square" lIns="91415" tIns="45707" rIns="91415" bIns="45707" numCol="1" anchor="t" anchorCtr="0" compatLnSpc="1">
                <a:prstTxWarp prst="textNoShape">
                  <a:avLst/>
                </a:prstTxWarp>
              </a:bodyPr>
              <a:lstStyle/>
              <a:p>
                <a:pPr defTabSz="914134">
                  <a:defRPr/>
                </a:pPr>
                <a:endParaRPr lang="en-US" kern="0">
                  <a:solidFill>
                    <a:srgbClr val="0078D7"/>
                  </a:solidFill>
                </a:endParaRPr>
              </a:p>
            </p:txBody>
          </p:sp>
          <p:sp>
            <p:nvSpPr>
              <p:cNvPr id="38" name="Line 21"/>
              <p:cNvSpPr>
                <a:spLocks noChangeShapeType="1"/>
              </p:cNvSpPr>
              <p:nvPr/>
            </p:nvSpPr>
            <p:spPr bwMode="auto">
              <a:xfrm flipV="1">
                <a:off x="1176" y="1677"/>
                <a:ext cx="945" cy="603"/>
              </a:xfrm>
              <a:prstGeom prst="line">
                <a:avLst/>
              </a:prstGeom>
              <a:grpFill/>
              <a:ln w="28575" cap="flat">
                <a:solidFill>
                  <a:srgbClr val="0078D7"/>
                </a:solidFill>
                <a:prstDash val="solid"/>
                <a:miter lim="800000"/>
                <a:headEnd/>
                <a:tailEnd/>
              </a:ln>
            </p:spPr>
            <p:txBody>
              <a:bodyPr vert="horz" wrap="square" lIns="91415" tIns="45707" rIns="91415" bIns="45707" numCol="1" anchor="t" anchorCtr="0" compatLnSpc="1">
                <a:prstTxWarp prst="textNoShape">
                  <a:avLst/>
                </a:prstTxWarp>
              </a:bodyPr>
              <a:lstStyle/>
              <a:p>
                <a:pPr defTabSz="914134">
                  <a:defRPr/>
                </a:pPr>
                <a:endParaRPr lang="en-US" kern="0">
                  <a:solidFill>
                    <a:srgbClr val="0078D7"/>
                  </a:solidFill>
                </a:endParaRPr>
              </a:p>
            </p:txBody>
          </p:sp>
          <p:sp>
            <p:nvSpPr>
              <p:cNvPr id="39" name="Oval 17"/>
              <p:cNvSpPr>
                <a:spLocks noChangeArrowheads="1"/>
              </p:cNvSpPr>
              <p:nvPr/>
            </p:nvSpPr>
            <p:spPr bwMode="auto">
              <a:xfrm>
                <a:off x="2036" y="817"/>
                <a:ext cx="1030" cy="1030"/>
              </a:xfrm>
              <a:prstGeom prst="ellipse">
                <a:avLst/>
              </a:prstGeom>
              <a:solidFill>
                <a:srgbClr val="FFFFFF"/>
              </a:solidFill>
              <a:ln w="28575" cap="flat">
                <a:solidFill>
                  <a:srgbClr val="002050"/>
                </a:solidFill>
                <a:prstDash val="solid"/>
                <a:miter lim="800000"/>
                <a:headEnd/>
                <a:tailEnd/>
              </a:ln>
            </p:spPr>
            <p:txBody>
              <a:bodyPr vert="horz" wrap="square" lIns="91415" tIns="45707" rIns="91415" bIns="45707" numCol="1" anchor="t" anchorCtr="0" compatLnSpc="1">
                <a:prstTxWarp prst="textNoShape">
                  <a:avLst/>
                </a:prstTxWarp>
              </a:bodyPr>
              <a:lstStyle/>
              <a:p>
                <a:pPr defTabSz="914134">
                  <a:defRPr/>
                </a:pPr>
                <a:endParaRPr lang="en-US" kern="0">
                  <a:solidFill>
                    <a:srgbClr val="0078D7"/>
                  </a:solidFill>
                </a:endParaRPr>
              </a:p>
            </p:txBody>
          </p:sp>
        </p:grpSp>
        <p:grpSp>
          <p:nvGrpSpPr>
            <p:cNvPr id="22" name="Group 21"/>
            <p:cNvGrpSpPr/>
            <p:nvPr/>
          </p:nvGrpSpPr>
          <p:grpSpPr>
            <a:xfrm>
              <a:off x="2361582" y="2545600"/>
              <a:ext cx="607986" cy="522788"/>
              <a:chOff x="1809120" y="2381553"/>
              <a:chExt cx="726560" cy="624745"/>
            </a:xfrm>
            <a:grpFill/>
          </p:grpSpPr>
          <p:sp>
            <p:nvSpPr>
              <p:cNvPr id="23" name="Freeform 49"/>
              <p:cNvSpPr>
                <a:spLocks/>
              </p:cNvSpPr>
              <p:nvPr/>
            </p:nvSpPr>
            <p:spPr bwMode="auto">
              <a:xfrm>
                <a:off x="1832467" y="2381553"/>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p:spPr>
            <p:txBody>
              <a:bodyPr vert="horz" wrap="square" lIns="91415" tIns="45707" rIns="91415" bIns="45707" numCol="1" anchor="t" anchorCtr="0" compatLnSpc="1">
                <a:prstTxWarp prst="textNoShape">
                  <a:avLst/>
                </a:prstTxWarp>
              </a:bodyPr>
              <a:lstStyle/>
              <a:p>
                <a:pPr defTabSz="914134">
                  <a:defRPr/>
                </a:pPr>
                <a:endParaRPr lang="en-US" kern="0">
                  <a:solidFill>
                    <a:sysClr val="windowText" lastClr="000000"/>
                  </a:solidFill>
                </a:endParaRPr>
              </a:p>
            </p:txBody>
          </p:sp>
          <p:sp>
            <p:nvSpPr>
              <p:cNvPr id="24" name="Freeform 50"/>
              <p:cNvSpPr>
                <a:spLocks noEditPoints="1"/>
              </p:cNvSpPr>
              <p:nvPr/>
            </p:nvSpPr>
            <p:spPr bwMode="auto">
              <a:xfrm>
                <a:off x="2019117"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grpFill/>
              <a:ln>
                <a:noFill/>
              </a:ln>
            </p:spPr>
            <p:txBody>
              <a:bodyPr vert="horz" wrap="square" lIns="91415" tIns="45707" rIns="91415" bIns="45707" numCol="1" anchor="t" anchorCtr="0" compatLnSpc="1">
                <a:prstTxWarp prst="textNoShape">
                  <a:avLst/>
                </a:prstTxWarp>
              </a:bodyPr>
              <a:lstStyle/>
              <a:p>
                <a:pPr defTabSz="914134">
                  <a:defRPr/>
                </a:pPr>
                <a:endParaRPr lang="en-US" kern="0">
                  <a:solidFill>
                    <a:sysClr val="windowText" lastClr="000000"/>
                  </a:solidFill>
                </a:endParaRPr>
              </a:p>
            </p:txBody>
          </p:sp>
          <p:sp>
            <p:nvSpPr>
              <p:cNvPr id="25" name="Freeform 51"/>
              <p:cNvSpPr>
                <a:spLocks/>
              </p:cNvSpPr>
              <p:nvPr/>
            </p:nvSpPr>
            <p:spPr bwMode="auto">
              <a:xfrm>
                <a:off x="2246754" y="2381553"/>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p:spPr>
            <p:txBody>
              <a:bodyPr vert="horz" wrap="square" lIns="91415" tIns="45707" rIns="91415" bIns="45707" numCol="1" anchor="t" anchorCtr="0" compatLnSpc="1">
                <a:prstTxWarp prst="textNoShape">
                  <a:avLst/>
                </a:prstTxWarp>
              </a:bodyPr>
              <a:lstStyle/>
              <a:p>
                <a:pPr defTabSz="914134">
                  <a:defRPr/>
                </a:pPr>
                <a:endParaRPr lang="en-US" kern="0">
                  <a:solidFill>
                    <a:sysClr val="windowText" lastClr="000000"/>
                  </a:solidFill>
                </a:endParaRPr>
              </a:p>
            </p:txBody>
          </p:sp>
          <p:sp>
            <p:nvSpPr>
              <p:cNvPr id="26" name="Freeform 52"/>
              <p:cNvSpPr>
                <a:spLocks noEditPoints="1"/>
              </p:cNvSpPr>
              <p:nvPr/>
            </p:nvSpPr>
            <p:spPr bwMode="auto">
              <a:xfrm>
                <a:off x="2459800" y="2381553"/>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grpFill/>
              <a:ln>
                <a:noFill/>
              </a:ln>
            </p:spPr>
            <p:txBody>
              <a:bodyPr vert="horz" wrap="square" lIns="91415" tIns="45707" rIns="91415" bIns="45707" numCol="1" anchor="t" anchorCtr="0" compatLnSpc="1">
                <a:prstTxWarp prst="textNoShape">
                  <a:avLst/>
                </a:prstTxWarp>
              </a:bodyPr>
              <a:lstStyle/>
              <a:p>
                <a:pPr defTabSz="914134">
                  <a:defRPr/>
                </a:pPr>
                <a:endParaRPr lang="en-US" kern="0">
                  <a:solidFill>
                    <a:sysClr val="windowText" lastClr="000000"/>
                  </a:solidFill>
                </a:endParaRPr>
              </a:p>
            </p:txBody>
          </p:sp>
          <p:sp>
            <p:nvSpPr>
              <p:cNvPr id="27" name="Freeform 21"/>
              <p:cNvSpPr>
                <a:spLocks noEditPoints="1"/>
              </p:cNvSpPr>
              <p:nvPr/>
            </p:nvSpPr>
            <p:spPr bwMode="auto">
              <a:xfrm>
                <a:off x="1809120" y="2631326"/>
                <a:ext cx="75880" cy="119656"/>
              </a:xfrm>
              <a:custGeom>
                <a:avLst/>
                <a:gdLst>
                  <a:gd name="T0" fmla="*/ 8 w 52"/>
                  <a:gd name="T1" fmla="*/ 8 h 82"/>
                  <a:gd name="T2" fmla="*/ 8 w 52"/>
                  <a:gd name="T3" fmla="*/ 8 h 82"/>
                  <a:gd name="T4" fmla="*/ 6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8 w 52"/>
                  <a:gd name="T17" fmla="*/ 72 h 82"/>
                  <a:gd name="T18" fmla="*/ 8 w 52"/>
                  <a:gd name="T19" fmla="*/ 72 h 82"/>
                  <a:gd name="T20" fmla="*/ 12 w 52"/>
                  <a:gd name="T21" fmla="*/ 76 h 82"/>
                  <a:gd name="T22" fmla="*/ 16 w 52"/>
                  <a:gd name="T23" fmla="*/ 80 h 82"/>
                  <a:gd name="T24" fmla="*/ 22 w 52"/>
                  <a:gd name="T25" fmla="*/ 80 h 82"/>
                  <a:gd name="T26" fmla="*/ 26 w 52"/>
                  <a:gd name="T27" fmla="*/ 82 h 82"/>
                  <a:gd name="T28" fmla="*/ 26 w 52"/>
                  <a:gd name="T29" fmla="*/ 82 h 82"/>
                  <a:gd name="T30" fmla="*/ 38 w 52"/>
                  <a:gd name="T31" fmla="*/ 80 h 82"/>
                  <a:gd name="T32" fmla="*/ 42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6 w 52"/>
                  <a:gd name="T51" fmla="*/ 8 h 82"/>
                  <a:gd name="T52" fmla="*/ 46 w 52"/>
                  <a:gd name="T53" fmla="*/ 8 h 82"/>
                  <a:gd name="T54" fmla="*/ 42 w 52"/>
                  <a:gd name="T55" fmla="*/ 4 h 82"/>
                  <a:gd name="T56" fmla="*/ 38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6 w 52"/>
                  <a:gd name="T77" fmla="*/ 22 h 82"/>
                  <a:gd name="T78" fmla="*/ 36 w 52"/>
                  <a:gd name="T79" fmla="*/ 22 h 82"/>
                  <a:gd name="T80" fmla="*/ 36 w 52"/>
                  <a:gd name="T81" fmla="*/ 40 h 82"/>
                  <a:gd name="T82" fmla="*/ 36 w 52"/>
                  <a:gd name="T83" fmla="*/ 40 h 82"/>
                  <a:gd name="T84" fmla="*/ 36 w 52"/>
                  <a:gd name="T85" fmla="*/ 60 h 82"/>
                  <a:gd name="T86" fmla="*/ 36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6" y="14"/>
                    </a:lnTo>
                    <a:lnTo>
                      <a:pt x="2" y="20"/>
                    </a:lnTo>
                    <a:lnTo>
                      <a:pt x="0" y="40"/>
                    </a:lnTo>
                    <a:lnTo>
                      <a:pt x="0" y="40"/>
                    </a:lnTo>
                    <a:lnTo>
                      <a:pt x="2" y="60"/>
                    </a:lnTo>
                    <a:lnTo>
                      <a:pt x="4" y="68"/>
                    </a:lnTo>
                    <a:lnTo>
                      <a:pt x="8" y="72"/>
                    </a:lnTo>
                    <a:lnTo>
                      <a:pt x="8" y="72"/>
                    </a:lnTo>
                    <a:lnTo>
                      <a:pt x="12" y="76"/>
                    </a:lnTo>
                    <a:lnTo>
                      <a:pt x="16" y="80"/>
                    </a:lnTo>
                    <a:lnTo>
                      <a:pt x="22" y="80"/>
                    </a:lnTo>
                    <a:lnTo>
                      <a:pt x="26" y="82"/>
                    </a:lnTo>
                    <a:lnTo>
                      <a:pt x="26" y="82"/>
                    </a:lnTo>
                    <a:lnTo>
                      <a:pt x="38" y="80"/>
                    </a:lnTo>
                    <a:lnTo>
                      <a:pt x="42" y="76"/>
                    </a:lnTo>
                    <a:lnTo>
                      <a:pt x="44" y="74"/>
                    </a:lnTo>
                    <a:lnTo>
                      <a:pt x="44" y="74"/>
                    </a:lnTo>
                    <a:lnTo>
                      <a:pt x="48" y="68"/>
                    </a:lnTo>
                    <a:lnTo>
                      <a:pt x="50" y="60"/>
                    </a:lnTo>
                    <a:lnTo>
                      <a:pt x="52" y="40"/>
                    </a:lnTo>
                    <a:lnTo>
                      <a:pt x="52" y="40"/>
                    </a:lnTo>
                    <a:lnTo>
                      <a:pt x="50" y="20"/>
                    </a:lnTo>
                    <a:lnTo>
                      <a:pt x="48" y="14"/>
                    </a:lnTo>
                    <a:lnTo>
                      <a:pt x="46" y="8"/>
                    </a:lnTo>
                    <a:lnTo>
                      <a:pt x="46" y="8"/>
                    </a:lnTo>
                    <a:lnTo>
                      <a:pt x="42" y="4"/>
                    </a:lnTo>
                    <a:lnTo>
                      <a:pt x="38" y="2"/>
                    </a:lnTo>
                    <a:lnTo>
                      <a:pt x="26" y="0"/>
                    </a:lnTo>
                    <a:lnTo>
                      <a:pt x="26" y="0"/>
                    </a:lnTo>
                    <a:lnTo>
                      <a:pt x="16" y="2"/>
                    </a:lnTo>
                    <a:lnTo>
                      <a:pt x="12" y="4"/>
                    </a:lnTo>
                    <a:lnTo>
                      <a:pt x="8" y="8"/>
                    </a:lnTo>
                    <a:lnTo>
                      <a:pt x="8" y="8"/>
                    </a:lnTo>
                    <a:lnTo>
                      <a:pt x="8" y="8"/>
                    </a:lnTo>
                    <a:close/>
                    <a:moveTo>
                      <a:pt x="32" y="14"/>
                    </a:moveTo>
                    <a:lnTo>
                      <a:pt x="32" y="14"/>
                    </a:lnTo>
                    <a:lnTo>
                      <a:pt x="36" y="22"/>
                    </a:lnTo>
                    <a:lnTo>
                      <a:pt x="36" y="22"/>
                    </a:lnTo>
                    <a:lnTo>
                      <a:pt x="36" y="40"/>
                    </a:lnTo>
                    <a:lnTo>
                      <a:pt x="36" y="40"/>
                    </a:lnTo>
                    <a:lnTo>
                      <a:pt x="36" y="60"/>
                    </a:lnTo>
                    <a:lnTo>
                      <a:pt x="36"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grpFill/>
              <a:ln>
                <a:noFill/>
              </a:ln>
            </p:spPr>
            <p:txBody>
              <a:bodyPr vert="horz" wrap="square" lIns="91415" tIns="45707" rIns="91415" bIns="45707" numCol="1" anchor="t" anchorCtr="0" compatLnSpc="1">
                <a:prstTxWarp prst="textNoShape">
                  <a:avLst/>
                </a:prstTxWarp>
              </a:bodyPr>
              <a:lstStyle/>
              <a:p>
                <a:pPr defTabSz="914134">
                  <a:defRPr/>
                </a:pPr>
                <a:endParaRPr lang="en-US" kern="0">
                  <a:solidFill>
                    <a:sysClr val="windowText" lastClr="000000"/>
                  </a:solidFill>
                </a:endParaRPr>
              </a:p>
            </p:txBody>
          </p:sp>
          <p:sp>
            <p:nvSpPr>
              <p:cNvPr id="28" name="Freeform 22"/>
              <p:cNvSpPr>
                <a:spLocks/>
              </p:cNvSpPr>
              <p:nvPr/>
            </p:nvSpPr>
            <p:spPr bwMode="auto">
              <a:xfrm>
                <a:off x="2036759" y="2631326"/>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8 h 80"/>
                  <a:gd name="T14" fmla="*/ 0 w 34"/>
                  <a:gd name="T15" fmla="*/ 20 h 80"/>
                  <a:gd name="T16" fmla="*/ 0 w 34"/>
                  <a:gd name="T17" fmla="*/ 34 h 80"/>
                  <a:gd name="T18" fmla="*/ 0 w 34"/>
                  <a:gd name="T19" fmla="*/ 34 h 80"/>
                  <a:gd name="T20" fmla="*/ 10 w 34"/>
                  <a:gd name="T21" fmla="*/ 30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8"/>
                    </a:lnTo>
                    <a:lnTo>
                      <a:pt x="0" y="20"/>
                    </a:lnTo>
                    <a:lnTo>
                      <a:pt x="0" y="34"/>
                    </a:lnTo>
                    <a:lnTo>
                      <a:pt x="0" y="34"/>
                    </a:lnTo>
                    <a:lnTo>
                      <a:pt x="10" y="30"/>
                    </a:lnTo>
                    <a:lnTo>
                      <a:pt x="20" y="22"/>
                    </a:lnTo>
                    <a:lnTo>
                      <a:pt x="20" y="80"/>
                    </a:lnTo>
                    <a:lnTo>
                      <a:pt x="34" y="80"/>
                    </a:lnTo>
                    <a:lnTo>
                      <a:pt x="34" y="0"/>
                    </a:lnTo>
                    <a:lnTo>
                      <a:pt x="34" y="0"/>
                    </a:lnTo>
                    <a:close/>
                  </a:path>
                </a:pathLst>
              </a:custGeom>
              <a:grpFill/>
              <a:ln>
                <a:noFill/>
              </a:ln>
            </p:spPr>
            <p:txBody>
              <a:bodyPr vert="horz" wrap="square" lIns="91415" tIns="45707" rIns="91415" bIns="45707" numCol="1" anchor="t" anchorCtr="0" compatLnSpc="1">
                <a:prstTxWarp prst="textNoShape">
                  <a:avLst/>
                </a:prstTxWarp>
              </a:bodyPr>
              <a:lstStyle/>
              <a:p>
                <a:pPr defTabSz="914134">
                  <a:defRPr/>
                </a:pPr>
                <a:endParaRPr lang="en-US" kern="0">
                  <a:solidFill>
                    <a:sysClr val="windowText" lastClr="000000"/>
                  </a:solidFill>
                </a:endParaRPr>
              </a:p>
            </p:txBody>
          </p:sp>
          <p:sp>
            <p:nvSpPr>
              <p:cNvPr id="29" name="Freeform 23"/>
              <p:cNvSpPr>
                <a:spLocks noEditPoints="1"/>
              </p:cNvSpPr>
              <p:nvPr/>
            </p:nvSpPr>
            <p:spPr bwMode="auto">
              <a:xfrm>
                <a:off x="2249804" y="2631326"/>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8 h 82"/>
                  <a:gd name="T16" fmla="*/ 6 w 52"/>
                  <a:gd name="T17" fmla="*/ 72 h 82"/>
                  <a:gd name="T18" fmla="*/ 6 w 52"/>
                  <a:gd name="T19" fmla="*/ 72 h 82"/>
                  <a:gd name="T20" fmla="*/ 10 w 52"/>
                  <a:gd name="T21" fmla="*/ 76 h 82"/>
                  <a:gd name="T22" fmla="*/ 16 w 52"/>
                  <a:gd name="T23" fmla="*/ 80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4 h 82"/>
                  <a:gd name="T36" fmla="*/ 44 w 52"/>
                  <a:gd name="T37" fmla="*/ 74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0 w 52"/>
                  <a:gd name="T73" fmla="*/ 14 h 82"/>
                  <a:gd name="T74" fmla="*/ 30 w 52"/>
                  <a:gd name="T75" fmla="*/ 14 h 82"/>
                  <a:gd name="T76" fmla="*/ 34 w 52"/>
                  <a:gd name="T77" fmla="*/ 22 h 82"/>
                  <a:gd name="T78" fmla="*/ 34 w 52"/>
                  <a:gd name="T79" fmla="*/ 22 h 82"/>
                  <a:gd name="T80" fmla="*/ 36 w 52"/>
                  <a:gd name="T81" fmla="*/ 40 h 82"/>
                  <a:gd name="T82" fmla="*/ 36 w 52"/>
                  <a:gd name="T83" fmla="*/ 40 h 82"/>
                  <a:gd name="T84" fmla="*/ 34 w 52"/>
                  <a:gd name="T85" fmla="*/ 60 h 82"/>
                  <a:gd name="T86" fmla="*/ 34 w 52"/>
                  <a:gd name="T87" fmla="*/ 60 h 82"/>
                  <a:gd name="T88" fmla="*/ 30 w 52"/>
                  <a:gd name="T89" fmla="*/ 66 h 82"/>
                  <a:gd name="T90" fmla="*/ 30 w 52"/>
                  <a:gd name="T91" fmla="*/ 66 h 82"/>
                  <a:gd name="T92" fmla="*/ 26 w 52"/>
                  <a:gd name="T93" fmla="*/ 68 h 82"/>
                  <a:gd name="T94" fmla="*/ 26 w 52"/>
                  <a:gd name="T95" fmla="*/ 68 h 82"/>
                  <a:gd name="T96" fmla="*/ 20 w 52"/>
                  <a:gd name="T97" fmla="*/ 66 h 82"/>
                  <a:gd name="T98" fmla="*/ 20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0 w 52"/>
                  <a:gd name="T113" fmla="*/ 14 h 82"/>
                  <a:gd name="T114" fmla="*/ 20 w 52"/>
                  <a:gd name="T115" fmla="*/ 14 h 82"/>
                  <a:gd name="T116" fmla="*/ 26 w 52"/>
                  <a:gd name="T117" fmla="*/ 12 h 82"/>
                  <a:gd name="T118" fmla="*/ 26 w 52"/>
                  <a:gd name="T119" fmla="*/ 12 h 82"/>
                  <a:gd name="T120" fmla="*/ 30 w 52"/>
                  <a:gd name="T121" fmla="*/ 14 h 82"/>
                  <a:gd name="T122" fmla="*/ 30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8"/>
                    </a:lnTo>
                    <a:lnTo>
                      <a:pt x="6" y="72"/>
                    </a:lnTo>
                    <a:lnTo>
                      <a:pt x="6" y="72"/>
                    </a:lnTo>
                    <a:lnTo>
                      <a:pt x="10" y="76"/>
                    </a:lnTo>
                    <a:lnTo>
                      <a:pt x="16" y="80"/>
                    </a:lnTo>
                    <a:lnTo>
                      <a:pt x="20" y="80"/>
                    </a:lnTo>
                    <a:lnTo>
                      <a:pt x="26" y="82"/>
                    </a:lnTo>
                    <a:lnTo>
                      <a:pt x="26" y="82"/>
                    </a:lnTo>
                    <a:lnTo>
                      <a:pt x="36" y="80"/>
                    </a:lnTo>
                    <a:lnTo>
                      <a:pt x="40" y="76"/>
                    </a:lnTo>
                    <a:lnTo>
                      <a:pt x="44" y="74"/>
                    </a:lnTo>
                    <a:lnTo>
                      <a:pt x="44" y="74"/>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0" y="14"/>
                    </a:moveTo>
                    <a:lnTo>
                      <a:pt x="30" y="14"/>
                    </a:lnTo>
                    <a:lnTo>
                      <a:pt x="34" y="22"/>
                    </a:lnTo>
                    <a:lnTo>
                      <a:pt x="34" y="22"/>
                    </a:lnTo>
                    <a:lnTo>
                      <a:pt x="36" y="40"/>
                    </a:lnTo>
                    <a:lnTo>
                      <a:pt x="36" y="40"/>
                    </a:lnTo>
                    <a:lnTo>
                      <a:pt x="34" y="60"/>
                    </a:lnTo>
                    <a:lnTo>
                      <a:pt x="34" y="60"/>
                    </a:lnTo>
                    <a:lnTo>
                      <a:pt x="30" y="66"/>
                    </a:lnTo>
                    <a:lnTo>
                      <a:pt x="30" y="66"/>
                    </a:lnTo>
                    <a:lnTo>
                      <a:pt x="26" y="68"/>
                    </a:lnTo>
                    <a:lnTo>
                      <a:pt x="26" y="68"/>
                    </a:lnTo>
                    <a:lnTo>
                      <a:pt x="20" y="66"/>
                    </a:lnTo>
                    <a:lnTo>
                      <a:pt x="20" y="66"/>
                    </a:lnTo>
                    <a:lnTo>
                      <a:pt x="18" y="60"/>
                    </a:lnTo>
                    <a:lnTo>
                      <a:pt x="18" y="60"/>
                    </a:lnTo>
                    <a:lnTo>
                      <a:pt x="16" y="40"/>
                    </a:lnTo>
                    <a:lnTo>
                      <a:pt x="16" y="40"/>
                    </a:lnTo>
                    <a:lnTo>
                      <a:pt x="18" y="20"/>
                    </a:lnTo>
                    <a:lnTo>
                      <a:pt x="18" y="20"/>
                    </a:lnTo>
                    <a:lnTo>
                      <a:pt x="20" y="14"/>
                    </a:lnTo>
                    <a:lnTo>
                      <a:pt x="20" y="14"/>
                    </a:lnTo>
                    <a:lnTo>
                      <a:pt x="26" y="12"/>
                    </a:lnTo>
                    <a:lnTo>
                      <a:pt x="26" y="12"/>
                    </a:lnTo>
                    <a:lnTo>
                      <a:pt x="30" y="14"/>
                    </a:lnTo>
                    <a:lnTo>
                      <a:pt x="30" y="14"/>
                    </a:lnTo>
                    <a:close/>
                  </a:path>
                </a:pathLst>
              </a:custGeom>
              <a:grpFill/>
              <a:ln>
                <a:noFill/>
              </a:ln>
            </p:spPr>
            <p:txBody>
              <a:bodyPr vert="horz" wrap="square" lIns="91415" tIns="45707" rIns="91415" bIns="45707" numCol="1" anchor="t" anchorCtr="0" compatLnSpc="1">
                <a:prstTxWarp prst="textNoShape">
                  <a:avLst/>
                </a:prstTxWarp>
              </a:bodyPr>
              <a:lstStyle/>
              <a:p>
                <a:pPr defTabSz="914134">
                  <a:defRPr/>
                </a:pPr>
                <a:endParaRPr lang="en-US" kern="0">
                  <a:solidFill>
                    <a:sysClr val="windowText" lastClr="000000"/>
                  </a:solidFill>
                </a:endParaRPr>
              </a:p>
            </p:txBody>
          </p:sp>
          <p:sp>
            <p:nvSpPr>
              <p:cNvPr id="30" name="Freeform 24"/>
              <p:cNvSpPr>
                <a:spLocks/>
              </p:cNvSpPr>
              <p:nvPr/>
            </p:nvSpPr>
            <p:spPr bwMode="auto">
              <a:xfrm>
                <a:off x="2474523" y="2631326"/>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6 w 36"/>
                  <a:gd name="T13" fmla="*/ 18 h 80"/>
                  <a:gd name="T14" fmla="*/ 0 w 36"/>
                  <a:gd name="T15" fmla="*/ 20 h 80"/>
                  <a:gd name="T16" fmla="*/ 0 w 36"/>
                  <a:gd name="T17" fmla="*/ 34 h 80"/>
                  <a:gd name="T18" fmla="*/ 0 w 36"/>
                  <a:gd name="T19" fmla="*/ 34 h 80"/>
                  <a:gd name="T20" fmla="*/ 12 w 36"/>
                  <a:gd name="T21" fmla="*/ 30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6" y="18"/>
                    </a:lnTo>
                    <a:lnTo>
                      <a:pt x="0" y="20"/>
                    </a:lnTo>
                    <a:lnTo>
                      <a:pt x="0" y="34"/>
                    </a:lnTo>
                    <a:lnTo>
                      <a:pt x="0" y="34"/>
                    </a:lnTo>
                    <a:lnTo>
                      <a:pt x="12" y="30"/>
                    </a:lnTo>
                    <a:lnTo>
                      <a:pt x="20" y="22"/>
                    </a:lnTo>
                    <a:lnTo>
                      <a:pt x="20" y="80"/>
                    </a:lnTo>
                    <a:lnTo>
                      <a:pt x="36" y="80"/>
                    </a:lnTo>
                    <a:lnTo>
                      <a:pt x="36" y="0"/>
                    </a:lnTo>
                    <a:lnTo>
                      <a:pt x="36" y="0"/>
                    </a:lnTo>
                    <a:close/>
                  </a:path>
                </a:pathLst>
              </a:custGeom>
              <a:grpFill/>
              <a:ln>
                <a:noFill/>
              </a:ln>
            </p:spPr>
            <p:txBody>
              <a:bodyPr vert="horz" wrap="square" lIns="91415" tIns="45707" rIns="91415" bIns="45707" numCol="1" anchor="t" anchorCtr="0" compatLnSpc="1">
                <a:prstTxWarp prst="textNoShape">
                  <a:avLst/>
                </a:prstTxWarp>
              </a:bodyPr>
              <a:lstStyle/>
              <a:p>
                <a:pPr defTabSz="914134">
                  <a:defRPr/>
                </a:pPr>
                <a:endParaRPr lang="en-US" kern="0">
                  <a:solidFill>
                    <a:sysClr val="windowText" lastClr="000000"/>
                  </a:solidFill>
                </a:endParaRPr>
              </a:p>
            </p:txBody>
          </p:sp>
          <p:sp>
            <p:nvSpPr>
              <p:cNvPr id="31" name="Freeform 49"/>
              <p:cNvSpPr>
                <a:spLocks/>
              </p:cNvSpPr>
              <p:nvPr/>
            </p:nvSpPr>
            <p:spPr bwMode="auto">
              <a:xfrm>
                <a:off x="1832467" y="2886642"/>
                <a:ext cx="52531" cy="116737"/>
              </a:xfrm>
              <a:custGeom>
                <a:avLst/>
                <a:gdLst>
                  <a:gd name="T0" fmla="*/ 36 w 36"/>
                  <a:gd name="T1" fmla="*/ 0 h 80"/>
                  <a:gd name="T2" fmla="*/ 24 w 36"/>
                  <a:gd name="T3" fmla="*/ 0 h 80"/>
                  <a:gd name="T4" fmla="*/ 24 w 36"/>
                  <a:gd name="T5" fmla="*/ 0 h 80"/>
                  <a:gd name="T6" fmla="*/ 20 w 36"/>
                  <a:gd name="T7" fmla="*/ 6 h 80"/>
                  <a:gd name="T8" fmla="*/ 14 w 36"/>
                  <a:gd name="T9" fmla="*/ 12 h 80"/>
                  <a:gd name="T10" fmla="*/ 14 w 36"/>
                  <a:gd name="T11" fmla="*/ 12 h 80"/>
                  <a:gd name="T12" fmla="*/ 8 w 36"/>
                  <a:gd name="T13" fmla="*/ 16 h 80"/>
                  <a:gd name="T14" fmla="*/ 0 w 36"/>
                  <a:gd name="T15" fmla="*/ 20 h 80"/>
                  <a:gd name="T16" fmla="*/ 0 w 36"/>
                  <a:gd name="T17" fmla="*/ 34 h 80"/>
                  <a:gd name="T18" fmla="*/ 0 w 36"/>
                  <a:gd name="T19" fmla="*/ 34 h 80"/>
                  <a:gd name="T20" fmla="*/ 12 w 36"/>
                  <a:gd name="T21" fmla="*/ 28 h 80"/>
                  <a:gd name="T22" fmla="*/ 20 w 36"/>
                  <a:gd name="T23" fmla="*/ 22 h 80"/>
                  <a:gd name="T24" fmla="*/ 20 w 36"/>
                  <a:gd name="T25" fmla="*/ 80 h 80"/>
                  <a:gd name="T26" fmla="*/ 36 w 36"/>
                  <a:gd name="T27" fmla="*/ 80 h 80"/>
                  <a:gd name="T28" fmla="*/ 36 w 36"/>
                  <a:gd name="T29" fmla="*/ 0 h 80"/>
                  <a:gd name="T30" fmla="*/ 36 w 36"/>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 h="80">
                    <a:moveTo>
                      <a:pt x="36" y="0"/>
                    </a:moveTo>
                    <a:lnTo>
                      <a:pt x="24" y="0"/>
                    </a:lnTo>
                    <a:lnTo>
                      <a:pt x="24" y="0"/>
                    </a:lnTo>
                    <a:lnTo>
                      <a:pt x="20" y="6"/>
                    </a:lnTo>
                    <a:lnTo>
                      <a:pt x="14" y="12"/>
                    </a:lnTo>
                    <a:lnTo>
                      <a:pt x="14" y="12"/>
                    </a:lnTo>
                    <a:lnTo>
                      <a:pt x="8" y="16"/>
                    </a:lnTo>
                    <a:lnTo>
                      <a:pt x="0" y="20"/>
                    </a:lnTo>
                    <a:lnTo>
                      <a:pt x="0" y="34"/>
                    </a:lnTo>
                    <a:lnTo>
                      <a:pt x="0" y="34"/>
                    </a:lnTo>
                    <a:lnTo>
                      <a:pt x="12" y="28"/>
                    </a:lnTo>
                    <a:lnTo>
                      <a:pt x="20" y="22"/>
                    </a:lnTo>
                    <a:lnTo>
                      <a:pt x="20" y="80"/>
                    </a:lnTo>
                    <a:lnTo>
                      <a:pt x="36" y="80"/>
                    </a:lnTo>
                    <a:lnTo>
                      <a:pt x="36" y="0"/>
                    </a:lnTo>
                    <a:lnTo>
                      <a:pt x="36" y="0"/>
                    </a:lnTo>
                    <a:close/>
                  </a:path>
                </a:pathLst>
              </a:custGeom>
              <a:grpFill/>
              <a:ln>
                <a:noFill/>
              </a:ln>
            </p:spPr>
            <p:txBody>
              <a:bodyPr vert="horz" wrap="square" lIns="91415" tIns="45707" rIns="91415" bIns="45707" numCol="1" anchor="t" anchorCtr="0" compatLnSpc="1">
                <a:prstTxWarp prst="textNoShape">
                  <a:avLst/>
                </a:prstTxWarp>
              </a:bodyPr>
              <a:lstStyle/>
              <a:p>
                <a:pPr defTabSz="914134">
                  <a:defRPr/>
                </a:pPr>
                <a:endParaRPr lang="en-US" kern="0">
                  <a:solidFill>
                    <a:sysClr val="windowText" lastClr="000000"/>
                  </a:solidFill>
                </a:endParaRPr>
              </a:p>
            </p:txBody>
          </p:sp>
          <p:sp>
            <p:nvSpPr>
              <p:cNvPr id="32" name="Freeform 50"/>
              <p:cNvSpPr>
                <a:spLocks noEditPoints="1"/>
              </p:cNvSpPr>
              <p:nvPr/>
            </p:nvSpPr>
            <p:spPr bwMode="auto">
              <a:xfrm>
                <a:off x="2019117"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0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0"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grpFill/>
              <a:ln>
                <a:noFill/>
              </a:ln>
            </p:spPr>
            <p:txBody>
              <a:bodyPr vert="horz" wrap="square" lIns="91415" tIns="45707" rIns="91415" bIns="45707" numCol="1" anchor="t" anchorCtr="0" compatLnSpc="1">
                <a:prstTxWarp prst="textNoShape">
                  <a:avLst/>
                </a:prstTxWarp>
              </a:bodyPr>
              <a:lstStyle/>
              <a:p>
                <a:pPr defTabSz="914134">
                  <a:defRPr/>
                </a:pPr>
                <a:endParaRPr lang="en-US" kern="0">
                  <a:solidFill>
                    <a:sysClr val="windowText" lastClr="000000"/>
                  </a:solidFill>
                </a:endParaRPr>
              </a:p>
            </p:txBody>
          </p:sp>
          <p:sp>
            <p:nvSpPr>
              <p:cNvPr id="33" name="Freeform 51"/>
              <p:cNvSpPr>
                <a:spLocks/>
              </p:cNvSpPr>
              <p:nvPr/>
            </p:nvSpPr>
            <p:spPr bwMode="auto">
              <a:xfrm>
                <a:off x="2246754" y="2886642"/>
                <a:ext cx="49613" cy="116737"/>
              </a:xfrm>
              <a:custGeom>
                <a:avLst/>
                <a:gdLst>
                  <a:gd name="T0" fmla="*/ 34 w 34"/>
                  <a:gd name="T1" fmla="*/ 0 h 80"/>
                  <a:gd name="T2" fmla="*/ 22 w 34"/>
                  <a:gd name="T3" fmla="*/ 0 h 80"/>
                  <a:gd name="T4" fmla="*/ 22 w 34"/>
                  <a:gd name="T5" fmla="*/ 0 h 80"/>
                  <a:gd name="T6" fmla="*/ 18 w 34"/>
                  <a:gd name="T7" fmla="*/ 6 h 80"/>
                  <a:gd name="T8" fmla="*/ 12 w 34"/>
                  <a:gd name="T9" fmla="*/ 12 h 80"/>
                  <a:gd name="T10" fmla="*/ 12 w 34"/>
                  <a:gd name="T11" fmla="*/ 12 h 80"/>
                  <a:gd name="T12" fmla="*/ 6 w 34"/>
                  <a:gd name="T13" fmla="*/ 16 h 80"/>
                  <a:gd name="T14" fmla="*/ 0 w 34"/>
                  <a:gd name="T15" fmla="*/ 20 h 80"/>
                  <a:gd name="T16" fmla="*/ 0 w 34"/>
                  <a:gd name="T17" fmla="*/ 34 h 80"/>
                  <a:gd name="T18" fmla="*/ 0 w 34"/>
                  <a:gd name="T19" fmla="*/ 34 h 80"/>
                  <a:gd name="T20" fmla="*/ 10 w 34"/>
                  <a:gd name="T21" fmla="*/ 28 h 80"/>
                  <a:gd name="T22" fmla="*/ 20 w 34"/>
                  <a:gd name="T23" fmla="*/ 22 h 80"/>
                  <a:gd name="T24" fmla="*/ 20 w 34"/>
                  <a:gd name="T25" fmla="*/ 80 h 80"/>
                  <a:gd name="T26" fmla="*/ 34 w 34"/>
                  <a:gd name="T27" fmla="*/ 80 h 80"/>
                  <a:gd name="T28" fmla="*/ 34 w 34"/>
                  <a:gd name="T29" fmla="*/ 0 h 80"/>
                  <a:gd name="T30" fmla="*/ 34 w 34"/>
                  <a:gd name="T3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 h="80">
                    <a:moveTo>
                      <a:pt x="34" y="0"/>
                    </a:moveTo>
                    <a:lnTo>
                      <a:pt x="22" y="0"/>
                    </a:lnTo>
                    <a:lnTo>
                      <a:pt x="22" y="0"/>
                    </a:lnTo>
                    <a:lnTo>
                      <a:pt x="18" y="6"/>
                    </a:lnTo>
                    <a:lnTo>
                      <a:pt x="12" y="12"/>
                    </a:lnTo>
                    <a:lnTo>
                      <a:pt x="12" y="12"/>
                    </a:lnTo>
                    <a:lnTo>
                      <a:pt x="6" y="16"/>
                    </a:lnTo>
                    <a:lnTo>
                      <a:pt x="0" y="20"/>
                    </a:lnTo>
                    <a:lnTo>
                      <a:pt x="0" y="34"/>
                    </a:lnTo>
                    <a:lnTo>
                      <a:pt x="0" y="34"/>
                    </a:lnTo>
                    <a:lnTo>
                      <a:pt x="10" y="28"/>
                    </a:lnTo>
                    <a:lnTo>
                      <a:pt x="20" y="22"/>
                    </a:lnTo>
                    <a:lnTo>
                      <a:pt x="20" y="80"/>
                    </a:lnTo>
                    <a:lnTo>
                      <a:pt x="34" y="80"/>
                    </a:lnTo>
                    <a:lnTo>
                      <a:pt x="34" y="0"/>
                    </a:lnTo>
                    <a:lnTo>
                      <a:pt x="34" y="0"/>
                    </a:lnTo>
                    <a:close/>
                  </a:path>
                </a:pathLst>
              </a:custGeom>
              <a:grpFill/>
              <a:ln>
                <a:noFill/>
              </a:ln>
            </p:spPr>
            <p:txBody>
              <a:bodyPr vert="horz" wrap="square" lIns="91415" tIns="45707" rIns="91415" bIns="45707" numCol="1" anchor="t" anchorCtr="0" compatLnSpc="1">
                <a:prstTxWarp prst="textNoShape">
                  <a:avLst/>
                </a:prstTxWarp>
              </a:bodyPr>
              <a:lstStyle/>
              <a:p>
                <a:pPr defTabSz="914134">
                  <a:defRPr/>
                </a:pPr>
                <a:endParaRPr lang="en-US" kern="0">
                  <a:solidFill>
                    <a:sysClr val="windowText" lastClr="000000"/>
                  </a:solidFill>
                </a:endParaRPr>
              </a:p>
            </p:txBody>
          </p:sp>
          <p:sp>
            <p:nvSpPr>
              <p:cNvPr id="34" name="Freeform 52"/>
              <p:cNvSpPr>
                <a:spLocks noEditPoints="1"/>
              </p:cNvSpPr>
              <p:nvPr/>
            </p:nvSpPr>
            <p:spPr bwMode="auto">
              <a:xfrm>
                <a:off x="2459800" y="2886642"/>
                <a:ext cx="75880" cy="119656"/>
              </a:xfrm>
              <a:custGeom>
                <a:avLst/>
                <a:gdLst>
                  <a:gd name="T0" fmla="*/ 8 w 52"/>
                  <a:gd name="T1" fmla="*/ 8 h 82"/>
                  <a:gd name="T2" fmla="*/ 8 w 52"/>
                  <a:gd name="T3" fmla="*/ 8 h 82"/>
                  <a:gd name="T4" fmla="*/ 4 w 52"/>
                  <a:gd name="T5" fmla="*/ 14 h 82"/>
                  <a:gd name="T6" fmla="*/ 2 w 52"/>
                  <a:gd name="T7" fmla="*/ 20 h 82"/>
                  <a:gd name="T8" fmla="*/ 0 w 52"/>
                  <a:gd name="T9" fmla="*/ 40 h 82"/>
                  <a:gd name="T10" fmla="*/ 0 w 52"/>
                  <a:gd name="T11" fmla="*/ 40 h 82"/>
                  <a:gd name="T12" fmla="*/ 2 w 52"/>
                  <a:gd name="T13" fmla="*/ 60 h 82"/>
                  <a:gd name="T14" fmla="*/ 4 w 52"/>
                  <a:gd name="T15" fmla="*/ 66 h 82"/>
                  <a:gd name="T16" fmla="*/ 8 w 52"/>
                  <a:gd name="T17" fmla="*/ 72 h 82"/>
                  <a:gd name="T18" fmla="*/ 8 w 52"/>
                  <a:gd name="T19" fmla="*/ 72 h 82"/>
                  <a:gd name="T20" fmla="*/ 12 w 52"/>
                  <a:gd name="T21" fmla="*/ 76 h 82"/>
                  <a:gd name="T22" fmla="*/ 16 w 52"/>
                  <a:gd name="T23" fmla="*/ 78 h 82"/>
                  <a:gd name="T24" fmla="*/ 20 w 52"/>
                  <a:gd name="T25" fmla="*/ 80 h 82"/>
                  <a:gd name="T26" fmla="*/ 26 w 52"/>
                  <a:gd name="T27" fmla="*/ 82 h 82"/>
                  <a:gd name="T28" fmla="*/ 26 w 52"/>
                  <a:gd name="T29" fmla="*/ 82 h 82"/>
                  <a:gd name="T30" fmla="*/ 36 w 52"/>
                  <a:gd name="T31" fmla="*/ 80 h 82"/>
                  <a:gd name="T32" fmla="*/ 40 w 52"/>
                  <a:gd name="T33" fmla="*/ 76 h 82"/>
                  <a:gd name="T34" fmla="*/ 44 w 52"/>
                  <a:gd name="T35" fmla="*/ 72 h 82"/>
                  <a:gd name="T36" fmla="*/ 44 w 52"/>
                  <a:gd name="T37" fmla="*/ 72 h 82"/>
                  <a:gd name="T38" fmla="*/ 48 w 52"/>
                  <a:gd name="T39" fmla="*/ 68 h 82"/>
                  <a:gd name="T40" fmla="*/ 50 w 52"/>
                  <a:gd name="T41" fmla="*/ 60 h 82"/>
                  <a:gd name="T42" fmla="*/ 52 w 52"/>
                  <a:gd name="T43" fmla="*/ 40 h 82"/>
                  <a:gd name="T44" fmla="*/ 52 w 52"/>
                  <a:gd name="T45" fmla="*/ 40 h 82"/>
                  <a:gd name="T46" fmla="*/ 50 w 52"/>
                  <a:gd name="T47" fmla="*/ 20 h 82"/>
                  <a:gd name="T48" fmla="*/ 48 w 52"/>
                  <a:gd name="T49" fmla="*/ 14 h 82"/>
                  <a:gd name="T50" fmla="*/ 44 w 52"/>
                  <a:gd name="T51" fmla="*/ 8 h 82"/>
                  <a:gd name="T52" fmla="*/ 44 w 52"/>
                  <a:gd name="T53" fmla="*/ 8 h 82"/>
                  <a:gd name="T54" fmla="*/ 40 w 52"/>
                  <a:gd name="T55" fmla="*/ 4 h 82"/>
                  <a:gd name="T56" fmla="*/ 36 w 52"/>
                  <a:gd name="T57" fmla="*/ 2 h 82"/>
                  <a:gd name="T58" fmla="*/ 26 w 52"/>
                  <a:gd name="T59" fmla="*/ 0 h 82"/>
                  <a:gd name="T60" fmla="*/ 26 w 52"/>
                  <a:gd name="T61" fmla="*/ 0 h 82"/>
                  <a:gd name="T62" fmla="*/ 16 w 52"/>
                  <a:gd name="T63" fmla="*/ 2 h 82"/>
                  <a:gd name="T64" fmla="*/ 12 w 52"/>
                  <a:gd name="T65" fmla="*/ 4 h 82"/>
                  <a:gd name="T66" fmla="*/ 8 w 52"/>
                  <a:gd name="T67" fmla="*/ 8 h 82"/>
                  <a:gd name="T68" fmla="*/ 8 w 52"/>
                  <a:gd name="T69" fmla="*/ 8 h 82"/>
                  <a:gd name="T70" fmla="*/ 8 w 52"/>
                  <a:gd name="T71" fmla="*/ 8 h 82"/>
                  <a:gd name="T72" fmla="*/ 32 w 52"/>
                  <a:gd name="T73" fmla="*/ 14 h 82"/>
                  <a:gd name="T74" fmla="*/ 32 w 52"/>
                  <a:gd name="T75" fmla="*/ 14 h 82"/>
                  <a:gd name="T76" fmla="*/ 34 w 52"/>
                  <a:gd name="T77" fmla="*/ 20 h 82"/>
                  <a:gd name="T78" fmla="*/ 34 w 52"/>
                  <a:gd name="T79" fmla="*/ 20 h 82"/>
                  <a:gd name="T80" fmla="*/ 36 w 52"/>
                  <a:gd name="T81" fmla="*/ 40 h 82"/>
                  <a:gd name="T82" fmla="*/ 36 w 52"/>
                  <a:gd name="T83" fmla="*/ 40 h 82"/>
                  <a:gd name="T84" fmla="*/ 34 w 52"/>
                  <a:gd name="T85" fmla="*/ 60 h 82"/>
                  <a:gd name="T86" fmla="*/ 34 w 52"/>
                  <a:gd name="T87" fmla="*/ 60 h 82"/>
                  <a:gd name="T88" fmla="*/ 32 w 52"/>
                  <a:gd name="T89" fmla="*/ 66 h 82"/>
                  <a:gd name="T90" fmla="*/ 32 w 52"/>
                  <a:gd name="T91" fmla="*/ 66 h 82"/>
                  <a:gd name="T92" fmla="*/ 26 w 52"/>
                  <a:gd name="T93" fmla="*/ 68 h 82"/>
                  <a:gd name="T94" fmla="*/ 26 w 52"/>
                  <a:gd name="T95" fmla="*/ 68 h 82"/>
                  <a:gd name="T96" fmla="*/ 22 w 52"/>
                  <a:gd name="T97" fmla="*/ 66 h 82"/>
                  <a:gd name="T98" fmla="*/ 22 w 52"/>
                  <a:gd name="T99" fmla="*/ 66 h 82"/>
                  <a:gd name="T100" fmla="*/ 18 w 52"/>
                  <a:gd name="T101" fmla="*/ 60 h 82"/>
                  <a:gd name="T102" fmla="*/ 18 w 52"/>
                  <a:gd name="T103" fmla="*/ 60 h 82"/>
                  <a:gd name="T104" fmla="*/ 16 w 52"/>
                  <a:gd name="T105" fmla="*/ 40 h 82"/>
                  <a:gd name="T106" fmla="*/ 16 w 52"/>
                  <a:gd name="T107" fmla="*/ 40 h 82"/>
                  <a:gd name="T108" fmla="*/ 18 w 52"/>
                  <a:gd name="T109" fmla="*/ 20 h 82"/>
                  <a:gd name="T110" fmla="*/ 18 w 52"/>
                  <a:gd name="T111" fmla="*/ 20 h 82"/>
                  <a:gd name="T112" fmla="*/ 22 w 52"/>
                  <a:gd name="T113" fmla="*/ 14 h 82"/>
                  <a:gd name="T114" fmla="*/ 22 w 52"/>
                  <a:gd name="T115" fmla="*/ 14 h 82"/>
                  <a:gd name="T116" fmla="*/ 26 w 52"/>
                  <a:gd name="T117" fmla="*/ 12 h 82"/>
                  <a:gd name="T118" fmla="*/ 26 w 52"/>
                  <a:gd name="T119" fmla="*/ 12 h 82"/>
                  <a:gd name="T120" fmla="*/ 32 w 52"/>
                  <a:gd name="T121" fmla="*/ 14 h 82"/>
                  <a:gd name="T122" fmla="*/ 32 w 52"/>
                  <a:gd name="T123" fmla="*/ 14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2" h="82">
                    <a:moveTo>
                      <a:pt x="8" y="8"/>
                    </a:moveTo>
                    <a:lnTo>
                      <a:pt x="8" y="8"/>
                    </a:lnTo>
                    <a:lnTo>
                      <a:pt x="4" y="14"/>
                    </a:lnTo>
                    <a:lnTo>
                      <a:pt x="2" y="20"/>
                    </a:lnTo>
                    <a:lnTo>
                      <a:pt x="0" y="40"/>
                    </a:lnTo>
                    <a:lnTo>
                      <a:pt x="0" y="40"/>
                    </a:lnTo>
                    <a:lnTo>
                      <a:pt x="2" y="60"/>
                    </a:lnTo>
                    <a:lnTo>
                      <a:pt x="4" y="66"/>
                    </a:lnTo>
                    <a:lnTo>
                      <a:pt x="8" y="72"/>
                    </a:lnTo>
                    <a:lnTo>
                      <a:pt x="8" y="72"/>
                    </a:lnTo>
                    <a:lnTo>
                      <a:pt x="12" y="76"/>
                    </a:lnTo>
                    <a:lnTo>
                      <a:pt x="16" y="78"/>
                    </a:lnTo>
                    <a:lnTo>
                      <a:pt x="20" y="80"/>
                    </a:lnTo>
                    <a:lnTo>
                      <a:pt x="26" y="82"/>
                    </a:lnTo>
                    <a:lnTo>
                      <a:pt x="26" y="82"/>
                    </a:lnTo>
                    <a:lnTo>
                      <a:pt x="36" y="80"/>
                    </a:lnTo>
                    <a:lnTo>
                      <a:pt x="40" y="76"/>
                    </a:lnTo>
                    <a:lnTo>
                      <a:pt x="44" y="72"/>
                    </a:lnTo>
                    <a:lnTo>
                      <a:pt x="44" y="72"/>
                    </a:lnTo>
                    <a:lnTo>
                      <a:pt x="48" y="68"/>
                    </a:lnTo>
                    <a:lnTo>
                      <a:pt x="50" y="60"/>
                    </a:lnTo>
                    <a:lnTo>
                      <a:pt x="52" y="40"/>
                    </a:lnTo>
                    <a:lnTo>
                      <a:pt x="52" y="40"/>
                    </a:lnTo>
                    <a:lnTo>
                      <a:pt x="50" y="20"/>
                    </a:lnTo>
                    <a:lnTo>
                      <a:pt x="48" y="14"/>
                    </a:lnTo>
                    <a:lnTo>
                      <a:pt x="44" y="8"/>
                    </a:lnTo>
                    <a:lnTo>
                      <a:pt x="44" y="8"/>
                    </a:lnTo>
                    <a:lnTo>
                      <a:pt x="40" y="4"/>
                    </a:lnTo>
                    <a:lnTo>
                      <a:pt x="36" y="2"/>
                    </a:lnTo>
                    <a:lnTo>
                      <a:pt x="26" y="0"/>
                    </a:lnTo>
                    <a:lnTo>
                      <a:pt x="26" y="0"/>
                    </a:lnTo>
                    <a:lnTo>
                      <a:pt x="16" y="2"/>
                    </a:lnTo>
                    <a:lnTo>
                      <a:pt x="12" y="4"/>
                    </a:lnTo>
                    <a:lnTo>
                      <a:pt x="8" y="8"/>
                    </a:lnTo>
                    <a:lnTo>
                      <a:pt x="8" y="8"/>
                    </a:lnTo>
                    <a:lnTo>
                      <a:pt x="8" y="8"/>
                    </a:lnTo>
                    <a:close/>
                    <a:moveTo>
                      <a:pt x="32" y="14"/>
                    </a:moveTo>
                    <a:lnTo>
                      <a:pt x="32" y="14"/>
                    </a:lnTo>
                    <a:lnTo>
                      <a:pt x="34" y="20"/>
                    </a:lnTo>
                    <a:lnTo>
                      <a:pt x="34" y="20"/>
                    </a:lnTo>
                    <a:lnTo>
                      <a:pt x="36" y="40"/>
                    </a:lnTo>
                    <a:lnTo>
                      <a:pt x="36" y="40"/>
                    </a:lnTo>
                    <a:lnTo>
                      <a:pt x="34" y="60"/>
                    </a:lnTo>
                    <a:lnTo>
                      <a:pt x="34" y="60"/>
                    </a:lnTo>
                    <a:lnTo>
                      <a:pt x="32" y="66"/>
                    </a:lnTo>
                    <a:lnTo>
                      <a:pt x="32" y="66"/>
                    </a:lnTo>
                    <a:lnTo>
                      <a:pt x="26" y="68"/>
                    </a:lnTo>
                    <a:lnTo>
                      <a:pt x="26" y="68"/>
                    </a:lnTo>
                    <a:lnTo>
                      <a:pt x="22" y="66"/>
                    </a:lnTo>
                    <a:lnTo>
                      <a:pt x="22" y="66"/>
                    </a:lnTo>
                    <a:lnTo>
                      <a:pt x="18" y="60"/>
                    </a:lnTo>
                    <a:lnTo>
                      <a:pt x="18" y="60"/>
                    </a:lnTo>
                    <a:lnTo>
                      <a:pt x="16" y="40"/>
                    </a:lnTo>
                    <a:lnTo>
                      <a:pt x="16" y="40"/>
                    </a:lnTo>
                    <a:lnTo>
                      <a:pt x="18" y="20"/>
                    </a:lnTo>
                    <a:lnTo>
                      <a:pt x="18" y="20"/>
                    </a:lnTo>
                    <a:lnTo>
                      <a:pt x="22" y="14"/>
                    </a:lnTo>
                    <a:lnTo>
                      <a:pt x="22" y="14"/>
                    </a:lnTo>
                    <a:lnTo>
                      <a:pt x="26" y="12"/>
                    </a:lnTo>
                    <a:lnTo>
                      <a:pt x="26" y="12"/>
                    </a:lnTo>
                    <a:lnTo>
                      <a:pt x="32" y="14"/>
                    </a:lnTo>
                    <a:lnTo>
                      <a:pt x="32" y="14"/>
                    </a:lnTo>
                    <a:close/>
                  </a:path>
                </a:pathLst>
              </a:custGeom>
              <a:grpFill/>
              <a:ln>
                <a:noFill/>
              </a:ln>
            </p:spPr>
            <p:txBody>
              <a:bodyPr vert="horz" wrap="square" lIns="91415" tIns="45707" rIns="91415" bIns="45707" numCol="1" anchor="t" anchorCtr="0" compatLnSpc="1">
                <a:prstTxWarp prst="textNoShape">
                  <a:avLst/>
                </a:prstTxWarp>
              </a:bodyPr>
              <a:lstStyle/>
              <a:p>
                <a:pPr defTabSz="914134">
                  <a:defRPr/>
                </a:pPr>
                <a:endParaRPr lang="en-US" kern="0">
                  <a:solidFill>
                    <a:sysClr val="windowText" lastClr="000000"/>
                  </a:solidFill>
                </a:endParaRPr>
              </a:p>
            </p:txBody>
          </p:sp>
        </p:grpSp>
      </p:grpSp>
      <p:sp>
        <p:nvSpPr>
          <p:cNvPr id="49" name="TextBox 48"/>
          <p:cNvSpPr txBox="1"/>
          <p:nvPr/>
        </p:nvSpPr>
        <p:spPr>
          <a:xfrm>
            <a:off x="269984" y="6361733"/>
            <a:ext cx="5303169" cy="506836"/>
          </a:xfrm>
          <a:prstGeom prst="rect">
            <a:avLst/>
          </a:prstGeom>
          <a:noFill/>
        </p:spPr>
        <p:txBody>
          <a:bodyPr wrap="square" lIns="179262" tIns="143409" rIns="179262" bIns="143409" rtlCol="0">
            <a:spAutoFit/>
          </a:bodyPr>
          <a:lstStyle/>
          <a:p>
            <a:pPr>
              <a:lnSpc>
                <a:spcPct val="90000"/>
              </a:lnSpc>
              <a:spcAft>
                <a:spcPts val="588"/>
              </a:spcAft>
            </a:pPr>
            <a:r>
              <a:rPr lang="en-US" altLang="zh-CN" sz="1568">
                <a:gradFill>
                  <a:gsLst>
                    <a:gs pos="2917">
                      <a:schemeClr val="tx1"/>
                    </a:gs>
                    <a:gs pos="30000">
                      <a:schemeClr val="tx1"/>
                    </a:gs>
                  </a:gsLst>
                  <a:lin ang="5400000" scaled="0"/>
                </a:gradFill>
              </a:rPr>
              <a:t>Source</a:t>
            </a:r>
            <a:r>
              <a:rPr lang="zh-CN" altLang="en-US" sz="1568">
                <a:gradFill>
                  <a:gsLst>
                    <a:gs pos="2917">
                      <a:schemeClr val="tx1"/>
                    </a:gs>
                    <a:gs pos="30000">
                      <a:schemeClr val="tx1"/>
                    </a:gs>
                  </a:gsLst>
                  <a:lin ang="5400000" scaled="0"/>
                </a:gradFill>
              </a:rPr>
              <a:t>：</a:t>
            </a:r>
            <a:r>
              <a:rPr lang="en-US" altLang="zh-CN" sz="1568">
                <a:gradFill>
                  <a:gsLst>
                    <a:gs pos="2917">
                      <a:schemeClr val="tx1"/>
                    </a:gs>
                    <a:gs pos="30000">
                      <a:schemeClr val="tx1"/>
                    </a:gs>
                  </a:gsLst>
                  <a:lin ang="5400000" scaled="0"/>
                </a:gradFill>
              </a:rPr>
              <a:t>www.britannica.com</a:t>
            </a:r>
            <a:endParaRPr lang="en-US" sz="1568">
              <a:gradFill>
                <a:gsLst>
                  <a:gs pos="2917">
                    <a:schemeClr val="tx1"/>
                  </a:gs>
                  <a:gs pos="30000">
                    <a:schemeClr val="tx1"/>
                  </a:gs>
                </a:gsLst>
                <a:lin ang="5400000" scaled="0"/>
              </a:gradFill>
            </a:endParaRPr>
          </a:p>
        </p:txBody>
      </p:sp>
      <p:pic>
        <p:nvPicPr>
          <p:cNvPr id="2" name="Picture 1"/>
          <p:cNvPicPr>
            <a:picLocks noChangeAspect="1"/>
          </p:cNvPicPr>
          <p:nvPr/>
        </p:nvPicPr>
        <p:blipFill>
          <a:blip r:embed="rId4"/>
          <a:stretch>
            <a:fillRect/>
          </a:stretch>
        </p:blipFill>
        <p:spPr>
          <a:xfrm>
            <a:off x="6266243" y="1124101"/>
            <a:ext cx="2975353" cy="2444040"/>
          </a:xfrm>
          <a:prstGeom prst="rect">
            <a:avLst/>
          </a:prstGeom>
        </p:spPr>
      </p:pic>
      <p:sp>
        <p:nvSpPr>
          <p:cNvPr id="41" name="Rectangle 40">
            <a:extLst>
              <a:ext uri="{FF2B5EF4-FFF2-40B4-BE49-F238E27FC236}">
                <a16:creationId xmlns:a16="http://schemas.microsoft.com/office/drawing/2014/main" id="{14B08690-EA9B-42DA-B20E-B3263D1F86F2}"/>
              </a:ext>
            </a:extLst>
          </p:cNvPr>
          <p:cNvSpPr/>
          <p:nvPr/>
        </p:nvSpPr>
        <p:spPr bwMode="auto">
          <a:xfrm flipV="1">
            <a:off x="0" y="6709"/>
            <a:ext cx="12192000" cy="1043419"/>
          </a:xfrm>
          <a:prstGeom prst="rect">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336145" indent="-336145" algn="ctr" defTabSz="914102" fontAlgn="base">
              <a:lnSpc>
                <a:spcPct val="90000"/>
              </a:lnSpc>
              <a:spcBef>
                <a:spcPct val="0"/>
              </a:spcBef>
              <a:spcAft>
                <a:spcPct val="0"/>
              </a:spcAft>
              <a:buFont typeface="Wingdings 3" panose="05040102010807070707" pitchFamily="18" charset="2"/>
              <a:buChar char="Æ"/>
              <a:defRPr/>
            </a:pPr>
            <a:endParaRPr lang="en-US" sz="1961" b="1">
              <a:solidFill>
                <a:srgbClr val="FFFFFF"/>
              </a:solidFill>
              <a:latin typeface="Segoe UI Light"/>
              <a:ea typeface="Segoe UI" pitchFamily="34" charset="0"/>
              <a:cs typeface="Segoe UI" pitchFamily="34" charset="0"/>
            </a:endParaRPr>
          </a:p>
        </p:txBody>
      </p:sp>
      <p:sp>
        <p:nvSpPr>
          <p:cNvPr id="42" name="Title 2">
            <a:extLst>
              <a:ext uri="{FF2B5EF4-FFF2-40B4-BE49-F238E27FC236}">
                <a16:creationId xmlns:a16="http://schemas.microsoft.com/office/drawing/2014/main" id="{DDE6F96B-442C-4118-AF11-B5464CEC6E5B}"/>
              </a:ext>
            </a:extLst>
          </p:cNvPr>
          <p:cNvSpPr txBox="1">
            <a:spLocks/>
          </p:cNvSpPr>
          <p:nvPr/>
        </p:nvSpPr>
        <p:spPr>
          <a:xfrm>
            <a:off x="231318" y="149325"/>
            <a:ext cx="8251063" cy="666085"/>
          </a:xfrm>
          <a:prstGeom prst="rect">
            <a:avLst/>
          </a:prstGeom>
        </p:spPr>
        <p:txBody>
          <a:bodyPr vert="horz" wrap="square" lIns="146304" tIns="91440" rIns="146304" bIns="91440" rtlCol="0" anchor="t">
            <a:noAutofit/>
          </a:bodyPr>
          <a:lstStyle>
            <a:lvl1pPr algn="l" defTabSz="913505" rtl="0" fontAlgn="base">
              <a:lnSpc>
                <a:spcPct val="90000"/>
              </a:lnSpc>
              <a:spcBef>
                <a:spcPct val="0"/>
              </a:spcBef>
              <a:spcAft>
                <a:spcPct val="0"/>
              </a:spcAft>
              <a:defRPr lang="en-US" sz="5294" kern="1200" spc="-100" dirty="0">
                <a:ln w="3175">
                  <a:noFill/>
                </a:ln>
                <a:solidFill>
                  <a:schemeClr val="tx2"/>
                </a:solidFill>
                <a:latin typeface="+mj-lt"/>
                <a:ea typeface="ＭＳ Ｐゴシック" charset="0"/>
                <a:cs typeface="Segoe UI" pitchFamily="34" charset="0"/>
              </a:defRPr>
            </a:lvl1pPr>
            <a:lvl2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2pPr>
            <a:lvl3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3pPr>
            <a:lvl4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4pPr>
            <a:lvl5pPr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5pPr>
            <a:lvl6pPr marL="44819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6pPr>
            <a:lvl7pPr marL="896386"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7pPr>
            <a:lvl8pPr marL="1344579"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8pPr>
            <a:lvl9pPr marL="1792773" algn="l" defTabSz="913505" rtl="0" fontAlgn="base">
              <a:lnSpc>
                <a:spcPct val="90000"/>
              </a:lnSpc>
              <a:spcBef>
                <a:spcPct val="0"/>
              </a:spcBef>
              <a:spcAft>
                <a:spcPct val="0"/>
              </a:spcAft>
              <a:defRPr sz="5294">
                <a:solidFill>
                  <a:schemeClr val="tx2"/>
                </a:solidFill>
                <a:latin typeface="Segoe UI Light" charset="0"/>
                <a:ea typeface="ＭＳ Ｐゴシック" charset="0"/>
                <a:cs typeface="Segoe UI" charset="0"/>
              </a:defRPr>
            </a:lvl9pPr>
          </a:lstStyle>
          <a:p>
            <a:r>
              <a:rPr lang="en-US" sz="4705" b="1">
                <a:solidFill>
                  <a:schemeClr val="bg1"/>
                </a:solidFill>
              </a:rPr>
              <a:t>The 4</a:t>
            </a:r>
            <a:r>
              <a:rPr lang="en-US" sz="4705" b="1" baseline="30000">
                <a:solidFill>
                  <a:schemeClr val="bg1"/>
                </a:solidFill>
              </a:rPr>
              <a:t>th</a:t>
            </a:r>
            <a:r>
              <a:rPr lang="en-US" sz="4705" b="1">
                <a:solidFill>
                  <a:schemeClr val="bg1"/>
                </a:solidFill>
              </a:rPr>
              <a:t> Industrial Revolution</a:t>
            </a:r>
          </a:p>
        </p:txBody>
      </p:sp>
    </p:spTree>
    <p:extLst>
      <p:ext uri="{BB962C8B-B14F-4D97-AF65-F5344CB8AC3E}">
        <p14:creationId xmlns:p14="http://schemas.microsoft.com/office/powerpoint/2010/main" val="407964099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Rectangle 5"/>
          <p:cNvSpPr/>
          <p:nvPr/>
        </p:nvSpPr>
        <p:spPr bwMode="auto">
          <a:xfrm>
            <a:off x="6211961" y="974"/>
            <a:ext cx="5978399" cy="68560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1921" kern="0">
              <a:ln w="0"/>
              <a:solidFill>
                <a:schemeClr val="tx1"/>
              </a:solidFill>
              <a:effectLst>
                <a:outerShdw blurRad="38100" dist="19050" dir="2700000" algn="tl" rotWithShape="0">
                  <a:schemeClr val="dk1">
                    <a:alpha val="40000"/>
                  </a:schemeClr>
                </a:outerShdw>
              </a:effectLst>
              <a:latin typeface="+mj-lt"/>
              <a:ea typeface="Segoe UI" pitchFamily="34" charset="0"/>
              <a:cs typeface="Segoe UI" pitchFamily="34" charset="0"/>
            </a:endParaRPr>
          </a:p>
        </p:txBody>
      </p:sp>
      <p:sp>
        <p:nvSpPr>
          <p:cNvPr id="8" name="TextBox 7"/>
          <p:cNvSpPr txBox="1"/>
          <p:nvPr/>
        </p:nvSpPr>
        <p:spPr>
          <a:xfrm>
            <a:off x="1290678" y="2664763"/>
            <a:ext cx="3688986" cy="1826522"/>
          </a:xfrm>
          <a:prstGeom prst="rect">
            <a:avLst/>
          </a:prstGeom>
          <a:noFill/>
        </p:spPr>
        <p:txBody>
          <a:bodyPr wrap="square">
            <a:spAutoFit/>
          </a:bodyPr>
          <a:lstStyle/>
          <a:p>
            <a:pPr defTabSz="896214">
              <a:defRPr/>
            </a:pPr>
            <a:r>
              <a:rPr lang="en-US" sz="11049" kern="0">
                <a:solidFill>
                  <a:schemeClr val="bg1"/>
                </a:solidFill>
                <a:latin typeface="+mj-lt"/>
                <a:ea typeface="MS PGothic" panose="020B0600070205080204" pitchFamily="34" charset="-128"/>
              </a:rPr>
              <a:t>$1.6T </a:t>
            </a:r>
          </a:p>
        </p:txBody>
      </p:sp>
      <p:sp>
        <p:nvSpPr>
          <p:cNvPr id="9" name="TextBox 22"/>
          <p:cNvSpPr txBox="1">
            <a:spLocks noChangeArrowheads="1"/>
          </p:cNvSpPr>
          <p:nvPr/>
        </p:nvSpPr>
        <p:spPr bwMode="auto">
          <a:xfrm>
            <a:off x="1342611" y="4371137"/>
            <a:ext cx="4582391" cy="1160831"/>
          </a:xfrm>
          <a:prstGeom prst="rect">
            <a:avLst/>
          </a:prstGeom>
          <a:noFill/>
          <a:ln>
            <a:noFill/>
          </a:ln>
        </p:spPr>
        <p:txBody>
          <a:bodyPr wrap="square">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defTabSz="896214" eaLnBrk="1" hangingPunct="1">
              <a:lnSpc>
                <a:spcPts val="2766"/>
              </a:lnSpc>
              <a:defRPr/>
            </a:pPr>
            <a:r>
              <a:rPr lang="en-US" sz="2307" kern="0">
                <a:solidFill>
                  <a:schemeClr val="bg1"/>
                </a:solidFill>
                <a:latin typeface="Segoe UI Light"/>
                <a:ea typeface="MS PGothic" panose="020B0600070205080204" pitchFamily="34" charset="-128"/>
                <a:cs typeface="Segoe UI Light"/>
              </a:rPr>
              <a:t>data dividend available </a:t>
            </a:r>
            <a:br>
              <a:rPr lang="en-US" sz="2307" kern="0">
                <a:solidFill>
                  <a:schemeClr val="bg1"/>
                </a:solidFill>
                <a:latin typeface="Segoe UI Light"/>
                <a:ea typeface="MS PGothic" panose="020B0600070205080204" pitchFamily="34" charset="-128"/>
                <a:cs typeface="Segoe UI Light"/>
              </a:rPr>
            </a:br>
            <a:r>
              <a:rPr lang="en-US" sz="2307" kern="0">
                <a:solidFill>
                  <a:schemeClr val="bg1"/>
                </a:solidFill>
                <a:latin typeface="Segoe UI Light"/>
                <a:ea typeface="MS PGothic" panose="020B0600070205080204" pitchFamily="34" charset="-128"/>
                <a:cs typeface="Segoe UI Light"/>
              </a:rPr>
              <a:t>to businesses that embrace data </a:t>
            </a:r>
            <a:br>
              <a:rPr lang="en-US" sz="2307" kern="0">
                <a:solidFill>
                  <a:schemeClr val="bg1"/>
                </a:solidFill>
                <a:latin typeface="Segoe UI Light"/>
                <a:ea typeface="MS PGothic" panose="020B0600070205080204" pitchFamily="34" charset="-128"/>
                <a:cs typeface="Segoe UI Light"/>
              </a:rPr>
            </a:br>
            <a:r>
              <a:rPr lang="en-US" sz="2307" kern="0">
                <a:solidFill>
                  <a:schemeClr val="bg1"/>
                </a:solidFill>
                <a:latin typeface="Segoe UI Light"/>
                <a:ea typeface="MS PGothic" panose="020B0600070205080204" pitchFamily="34" charset="-128"/>
                <a:cs typeface="Segoe UI Light"/>
              </a:rPr>
              <a:t>over the next four years</a:t>
            </a:r>
          </a:p>
        </p:txBody>
      </p:sp>
      <p:sp>
        <p:nvSpPr>
          <p:cNvPr id="10" name="Rectangle 9"/>
          <p:cNvSpPr/>
          <p:nvPr/>
        </p:nvSpPr>
        <p:spPr bwMode="auto">
          <a:xfrm rot="18900000">
            <a:off x="5929757" y="3044647"/>
            <a:ext cx="564405" cy="539505"/>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36" tIns="140589" rIns="175736" bIns="140589" numCol="1" spcCol="0" rtlCol="0" fromWordArt="0" anchor="t" anchorCtr="0" forceAA="0" compatLnSpc="1">
            <a:prstTxWarp prst="textNoShape">
              <a:avLst/>
            </a:prstTxWarp>
            <a:noAutofit/>
          </a:bodyPr>
          <a:lstStyle/>
          <a:p>
            <a:pPr algn="ctr" defTabSz="895922"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4" name="Title 2"/>
          <p:cNvSpPr txBox="1">
            <a:spLocks/>
          </p:cNvSpPr>
          <p:nvPr/>
        </p:nvSpPr>
        <p:spPr>
          <a:xfrm>
            <a:off x="265248" y="328889"/>
            <a:ext cx="4714415" cy="2208623"/>
          </a:xfrm>
          <a:prstGeom prst="rect">
            <a:avLst/>
          </a:prstGeom>
        </p:spPr>
        <p:txBody>
          <a:bodyPr vert="horz" wrap="square" lIns="143407" tIns="89630" rIns="143407" bIns="89630" rtlCol="0" anchor="t">
            <a:noAutofit/>
          </a:bodyPr>
          <a:lstStyle>
            <a:lvl1pPr algn="l" defTabSz="913319" rtl="0" fontAlgn="base">
              <a:lnSpc>
                <a:spcPct val="90000"/>
              </a:lnSpc>
              <a:spcBef>
                <a:spcPct val="0"/>
              </a:spcBef>
              <a:spcAft>
                <a:spcPct val="0"/>
              </a:spcAft>
              <a:defRPr lang="en-US" sz="5098" kern="1200" spc="-100">
                <a:ln w="3175">
                  <a:noFill/>
                </a:ln>
                <a:solidFill>
                  <a:schemeClr val="tx2"/>
                </a:solidFill>
                <a:latin typeface="+mj-lt"/>
                <a:ea typeface="ＭＳ Ｐゴシック" charset="0"/>
                <a:cs typeface="Segoe UI" pitchFamily="34" charset="0"/>
              </a:defRPr>
            </a:lvl1pPr>
            <a:lvl2pPr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2pPr>
            <a:lvl3pPr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3pPr>
            <a:lvl4pPr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4pPr>
            <a:lvl5pPr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5pPr>
            <a:lvl6pPr marL="448102"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6pPr>
            <a:lvl7pPr marL="896203"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7pPr>
            <a:lvl8pPr marL="1344305"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8pPr>
            <a:lvl9pPr marL="1792407" algn="l" defTabSz="913319" rtl="0" fontAlgn="base">
              <a:lnSpc>
                <a:spcPct val="90000"/>
              </a:lnSpc>
              <a:spcBef>
                <a:spcPct val="0"/>
              </a:spcBef>
              <a:spcAft>
                <a:spcPct val="0"/>
              </a:spcAft>
              <a:defRPr sz="5293">
                <a:solidFill>
                  <a:schemeClr val="tx2"/>
                </a:solidFill>
                <a:latin typeface="Segoe UI Light" charset="0"/>
                <a:ea typeface="ＭＳ Ｐゴシック" charset="0"/>
                <a:cs typeface="Segoe UI" charset="0"/>
              </a:defRPr>
            </a:lvl9pPr>
          </a:lstStyle>
          <a:p>
            <a:pPr defTabSz="895155">
              <a:defRPr/>
            </a:pPr>
            <a:r>
              <a:rPr lang="en-US" sz="4997">
                <a:solidFill>
                  <a:srgbClr val="FFFFFF"/>
                </a:solidFill>
                <a:latin typeface="Segoe UI Light"/>
              </a:rPr>
              <a:t>The opportunity is bigger than you may think </a:t>
            </a:r>
          </a:p>
        </p:txBody>
      </p:sp>
      <p:sp>
        <p:nvSpPr>
          <p:cNvPr id="31" name="TextBox 40"/>
          <p:cNvSpPr txBox="1">
            <a:spLocks noChangeArrowheads="1"/>
          </p:cNvSpPr>
          <p:nvPr/>
        </p:nvSpPr>
        <p:spPr bwMode="auto">
          <a:xfrm>
            <a:off x="8173659" y="6392197"/>
            <a:ext cx="4042531" cy="44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75736" tIns="140589" rIns="175736" bIns="140589">
            <a:spAutoFit/>
          </a:bodyPr>
          <a:lstStyle>
            <a:lvl1pPr eaLnBrk="0" hangingPunct="0">
              <a:defRPr sz="2400">
                <a:solidFill>
                  <a:schemeClr val="tx1"/>
                </a:solidFill>
                <a:latin typeface="Segoe UI" charset="0"/>
                <a:ea typeface="MS PGothic" charset="0"/>
                <a:cs typeface="MS PGothic" charset="0"/>
              </a:defRPr>
            </a:lvl1pPr>
            <a:lvl2pPr marL="742950" indent="-285750" eaLnBrk="0" hangingPunct="0">
              <a:defRPr sz="2400">
                <a:solidFill>
                  <a:schemeClr val="tx1"/>
                </a:solidFill>
                <a:latin typeface="Segoe UI" charset="0"/>
                <a:ea typeface="MS PGothic" charset="0"/>
                <a:cs typeface="MS PGothic" charset="0"/>
              </a:defRPr>
            </a:lvl2pPr>
            <a:lvl3pPr marL="1143000" indent="-228600" eaLnBrk="0" hangingPunct="0">
              <a:defRPr sz="2400">
                <a:solidFill>
                  <a:schemeClr val="tx1"/>
                </a:solidFill>
                <a:latin typeface="Segoe UI" charset="0"/>
                <a:ea typeface="MS PGothic" charset="0"/>
                <a:cs typeface="MS PGothic" charset="0"/>
              </a:defRPr>
            </a:lvl3pPr>
            <a:lvl4pPr marL="1600200" indent="-228600" eaLnBrk="0" hangingPunct="0">
              <a:defRPr sz="2400">
                <a:solidFill>
                  <a:schemeClr val="tx1"/>
                </a:solidFill>
                <a:latin typeface="Segoe UI" charset="0"/>
                <a:ea typeface="MS PGothic" charset="0"/>
                <a:cs typeface="MS PGothic" charset="0"/>
              </a:defRPr>
            </a:lvl4pPr>
            <a:lvl5pPr marL="2057400" indent="-228600" eaLnBrk="0" hangingPunct="0">
              <a:defRPr sz="2400">
                <a:solidFill>
                  <a:schemeClr val="tx1"/>
                </a:solidFill>
                <a:latin typeface="Segoe UI" charset="0"/>
                <a:ea typeface="MS PGothic" charset="0"/>
                <a:cs typeface="MS PGothic" charset="0"/>
              </a:defRPr>
            </a:lvl5pPr>
            <a:lvl6pPr marL="25146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6pPr>
            <a:lvl7pPr marL="29718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7pPr>
            <a:lvl8pPr marL="34290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8pPr>
            <a:lvl9pPr marL="3886200" indent="-228600" defTabSz="931863" eaLnBrk="0" fontAlgn="base" hangingPunct="0">
              <a:spcBef>
                <a:spcPct val="0"/>
              </a:spcBef>
              <a:spcAft>
                <a:spcPct val="0"/>
              </a:spcAft>
              <a:defRPr sz="2400">
                <a:solidFill>
                  <a:schemeClr val="tx1"/>
                </a:solidFill>
                <a:latin typeface="Segoe UI" charset="0"/>
                <a:ea typeface="MS PGothic" charset="0"/>
                <a:cs typeface="MS PGothic" charset="0"/>
              </a:defRPr>
            </a:lvl9pPr>
          </a:lstStyle>
          <a:p>
            <a:pPr algn="r" defTabSz="896214" eaLnBrk="1" hangingPunct="1">
              <a:lnSpc>
                <a:spcPct val="90000"/>
              </a:lnSpc>
              <a:spcAft>
                <a:spcPts val="575"/>
              </a:spcAft>
              <a:defRPr/>
            </a:pPr>
            <a:r>
              <a:rPr lang="en-US" sz="1153" kern="0">
                <a:solidFill>
                  <a:schemeClr val="bg1">
                    <a:lumMod val="50000"/>
                  </a:schemeClr>
                </a:solidFill>
              </a:rPr>
              <a:t>Data source: Microsoft and IDC, April 2014</a:t>
            </a:r>
          </a:p>
        </p:txBody>
      </p:sp>
      <p:sp>
        <p:nvSpPr>
          <p:cNvPr id="4" name="AutoShape 3"/>
          <p:cNvSpPr>
            <a:spLocks noChangeAspect="1" noChangeArrowheads="1" noTextEdit="1"/>
          </p:cNvSpPr>
          <p:nvPr/>
        </p:nvSpPr>
        <p:spPr bwMode="auto">
          <a:xfrm>
            <a:off x="6408771" y="799240"/>
            <a:ext cx="5584744" cy="525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grpSp>
        <p:nvGrpSpPr>
          <p:cNvPr id="49" name="Group 48"/>
          <p:cNvGrpSpPr/>
          <p:nvPr/>
        </p:nvGrpSpPr>
        <p:grpSpPr>
          <a:xfrm>
            <a:off x="6553489" y="794572"/>
            <a:ext cx="5233213" cy="5268861"/>
            <a:chOff x="6684963" y="809626"/>
            <a:chExt cx="5338907" cy="5375276"/>
          </a:xfrm>
        </p:grpSpPr>
        <p:sp>
          <p:nvSpPr>
            <p:cNvPr id="5" name="Rectangle 5"/>
            <p:cNvSpPr>
              <a:spLocks noChangeArrowheads="1"/>
            </p:cNvSpPr>
            <p:nvPr/>
          </p:nvSpPr>
          <p:spPr bwMode="auto">
            <a:xfrm>
              <a:off x="10988675" y="3567114"/>
              <a:ext cx="1035195" cy="49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14">
                <a:defRPr/>
              </a:pPr>
              <a:r>
                <a:rPr lang="en-US" altLang="en-US" sz="3136" kern="0">
                  <a:solidFill>
                    <a:srgbClr val="505050"/>
                  </a:solidFill>
                  <a:latin typeface="Segoe UI Light" panose="020B0502040204020203" pitchFamily="34" charset="0"/>
                </a:rPr>
                <a:t>speed</a:t>
              </a:r>
              <a:endParaRPr lang="en-US" altLang="en-US" sz="1765" kern="0"/>
            </a:p>
          </p:txBody>
        </p:sp>
        <p:sp>
          <p:nvSpPr>
            <p:cNvPr id="7" name="Oval 6"/>
            <p:cNvSpPr>
              <a:spLocks noChangeArrowheads="1"/>
            </p:cNvSpPr>
            <p:nvPr/>
          </p:nvSpPr>
          <p:spPr bwMode="auto">
            <a:xfrm>
              <a:off x="11150600" y="2967039"/>
              <a:ext cx="611188" cy="611188"/>
            </a:xfrm>
            <a:prstGeom prst="ellipse">
              <a:avLst/>
            </a:prstGeom>
            <a:solidFill>
              <a:schemeClr val="tx2"/>
            </a:solidFill>
            <a:ln w="0">
              <a:noFill/>
              <a:prstDash val="solid"/>
              <a:round/>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12" name="Rectangle 8"/>
            <p:cNvSpPr>
              <a:spLocks noChangeArrowheads="1"/>
            </p:cNvSpPr>
            <p:nvPr/>
          </p:nvSpPr>
          <p:spPr bwMode="auto">
            <a:xfrm>
              <a:off x="8358188" y="4379914"/>
              <a:ext cx="1806575" cy="1804988"/>
            </a:xfrm>
            <a:prstGeom prst="rect">
              <a:avLst/>
            </a:prstGeom>
            <a:solidFill>
              <a:schemeClr val="accent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13" name="Rectangle 9"/>
            <p:cNvSpPr>
              <a:spLocks noChangeArrowheads="1"/>
            </p:cNvSpPr>
            <p:nvPr/>
          </p:nvSpPr>
          <p:spPr bwMode="auto">
            <a:xfrm>
              <a:off x="8547100" y="4826001"/>
              <a:ext cx="897823" cy="43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14">
                <a:defRPr/>
              </a:pPr>
              <a:r>
                <a:rPr lang="en-US" altLang="en-US" sz="2745" kern="0">
                  <a:gradFill>
                    <a:gsLst>
                      <a:gs pos="1250">
                        <a:schemeClr val="bg1"/>
                      </a:gs>
                      <a:gs pos="100000">
                        <a:schemeClr val="bg1"/>
                      </a:gs>
                    </a:gsLst>
                    <a:lin ang="5400000" scaled="0"/>
                  </a:gradFill>
                  <a:latin typeface="Segoe UI Light" panose="020B0502040204020203" pitchFamily="34" charset="0"/>
                </a:rPr>
                <a:t>More </a:t>
              </a:r>
              <a:endParaRPr lang="en-US" altLang="en-US" sz="1765" kern="0">
                <a:gradFill>
                  <a:gsLst>
                    <a:gs pos="1250">
                      <a:schemeClr val="bg1"/>
                    </a:gs>
                    <a:gs pos="100000">
                      <a:schemeClr val="bg1"/>
                    </a:gs>
                  </a:gsLst>
                  <a:lin ang="5400000" scaled="0"/>
                </a:gradFill>
              </a:endParaRPr>
            </a:p>
          </p:txBody>
        </p:sp>
        <p:sp>
          <p:nvSpPr>
            <p:cNvPr id="33" name="Rectangle 10"/>
            <p:cNvSpPr>
              <a:spLocks noChangeArrowheads="1"/>
            </p:cNvSpPr>
            <p:nvPr/>
          </p:nvSpPr>
          <p:spPr bwMode="auto">
            <a:xfrm>
              <a:off x="8547100" y="5205414"/>
              <a:ext cx="1040101" cy="43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14">
                <a:defRPr/>
              </a:pPr>
              <a:r>
                <a:rPr lang="en-US" altLang="en-US" sz="2745" kern="0">
                  <a:gradFill>
                    <a:gsLst>
                      <a:gs pos="1250">
                        <a:schemeClr val="bg1"/>
                      </a:gs>
                      <a:gs pos="100000">
                        <a:schemeClr val="bg1"/>
                      </a:gs>
                    </a:gsLst>
                    <a:lin ang="5400000" scaled="0"/>
                  </a:gradFill>
                  <a:latin typeface="Segoe UI Light" panose="020B0502040204020203" pitchFamily="34" charset="0"/>
                </a:rPr>
                <a:t>people</a:t>
              </a:r>
              <a:endParaRPr lang="en-US" altLang="en-US" sz="1765" kern="0">
                <a:gradFill>
                  <a:gsLst>
                    <a:gs pos="1250">
                      <a:schemeClr val="bg1"/>
                    </a:gs>
                    <a:gs pos="100000">
                      <a:schemeClr val="bg1"/>
                    </a:gs>
                  </a:gsLst>
                  <a:lin ang="5400000" scaled="0"/>
                </a:gradFill>
              </a:endParaRPr>
            </a:p>
          </p:txBody>
        </p:sp>
        <p:sp>
          <p:nvSpPr>
            <p:cNvPr id="34" name="Rectangle 11"/>
            <p:cNvSpPr>
              <a:spLocks noChangeArrowheads="1"/>
            </p:cNvSpPr>
            <p:nvPr/>
          </p:nvSpPr>
          <p:spPr bwMode="auto">
            <a:xfrm>
              <a:off x="8358188" y="2595564"/>
              <a:ext cx="1797050" cy="178435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35" name="Rectangle 12"/>
            <p:cNvSpPr>
              <a:spLocks noChangeArrowheads="1"/>
            </p:cNvSpPr>
            <p:nvPr/>
          </p:nvSpPr>
          <p:spPr bwMode="auto">
            <a:xfrm>
              <a:off x="8547100" y="3028951"/>
              <a:ext cx="778440" cy="43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14">
                <a:defRPr/>
              </a:pPr>
              <a:r>
                <a:rPr lang="en-US" altLang="en-US" sz="2745" kern="0">
                  <a:gradFill>
                    <a:gsLst>
                      <a:gs pos="1250">
                        <a:schemeClr val="bg1"/>
                      </a:gs>
                      <a:gs pos="100000">
                        <a:schemeClr val="bg1"/>
                      </a:gs>
                    </a:gsLst>
                    <a:lin ang="5400000" scaled="0"/>
                  </a:gradFill>
                  <a:latin typeface="Segoe UI Light" panose="020B0502040204020203" pitchFamily="34" charset="0"/>
                </a:rPr>
                <a:t>New </a:t>
              </a:r>
              <a:endParaRPr lang="en-US" altLang="en-US" sz="1765" kern="0">
                <a:gradFill>
                  <a:gsLst>
                    <a:gs pos="1250">
                      <a:schemeClr val="bg1"/>
                    </a:gs>
                    <a:gs pos="100000">
                      <a:schemeClr val="bg1"/>
                    </a:gs>
                  </a:gsLst>
                  <a:lin ang="5400000" scaled="0"/>
                </a:gradFill>
              </a:endParaRPr>
            </a:p>
          </p:txBody>
        </p:sp>
        <p:sp>
          <p:nvSpPr>
            <p:cNvPr id="36" name="Rectangle 13"/>
            <p:cNvSpPr>
              <a:spLocks noChangeArrowheads="1"/>
            </p:cNvSpPr>
            <p:nvPr/>
          </p:nvSpPr>
          <p:spPr bwMode="auto">
            <a:xfrm>
              <a:off x="8547100" y="3413126"/>
              <a:ext cx="1264148" cy="43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14">
                <a:defRPr/>
              </a:pPr>
              <a:r>
                <a:rPr lang="en-US" altLang="en-US" sz="2745" kern="0">
                  <a:gradFill>
                    <a:gsLst>
                      <a:gs pos="1250">
                        <a:schemeClr val="bg1"/>
                      </a:gs>
                      <a:gs pos="100000">
                        <a:schemeClr val="bg1"/>
                      </a:gs>
                    </a:gsLst>
                    <a:lin ang="5400000" scaled="0"/>
                  </a:gradFill>
                  <a:latin typeface="Segoe UI Light" panose="020B0502040204020203" pitchFamily="34" charset="0"/>
                </a:rPr>
                <a:t>analytics</a:t>
              </a:r>
              <a:endParaRPr lang="en-US" altLang="en-US" sz="1765" kern="0">
                <a:gradFill>
                  <a:gsLst>
                    <a:gs pos="1250">
                      <a:schemeClr val="bg1"/>
                    </a:gs>
                    <a:gs pos="100000">
                      <a:schemeClr val="bg1"/>
                    </a:gs>
                  </a:gsLst>
                  <a:lin ang="5400000" scaled="0"/>
                </a:gradFill>
              </a:endParaRPr>
            </a:p>
          </p:txBody>
        </p:sp>
        <p:sp>
          <p:nvSpPr>
            <p:cNvPr id="37" name="Rectangle 14"/>
            <p:cNvSpPr>
              <a:spLocks noChangeArrowheads="1"/>
            </p:cNvSpPr>
            <p:nvPr/>
          </p:nvSpPr>
          <p:spPr bwMode="auto">
            <a:xfrm>
              <a:off x="8358188" y="809626"/>
              <a:ext cx="1797050" cy="178593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38" name="Rectangle 15"/>
            <p:cNvSpPr>
              <a:spLocks noChangeArrowheads="1"/>
            </p:cNvSpPr>
            <p:nvPr/>
          </p:nvSpPr>
          <p:spPr bwMode="auto">
            <a:xfrm>
              <a:off x="8547100" y="1244601"/>
              <a:ext cx="1197097" cy="43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14">
                <a:defRPr/>
              </a:pPr>
              <a:r>
                <a:rPr lang="en-US" altLang="en-US" sz="2745" kern="0">
                  <a:gradFill>
                    <a:gsLst>
                      <a:gs pos="1250">
                        <a:schemeClr val="bg1"/>
                      </a:gs>
                      <a:gs pos="100000">
                        <a:schemeClr val="bg1"/>
                      </a:gs>
                    </a:gsLst>
                    <a:lin ang="5400000" scaled="0"/>
                  </a:gradFill>
                  <a:latin typeface="Segoe UI Light" panose="020B0502040204020203" pitchFamily="34" charset="0"/>
                </a:rPr>
                <a:t>Diverse </a:t>
              </a:r>
              <a:endParaRPr lang="en-US" altLang="en-US" sz="1765" kern="0">
                <a:gradFill>
                  <a:gsLst>
                    <a:gs pos="1250">
                      <a:schemeClr val="bg1"/>
                    </a:gs>
                    <a:gs pos="100000">
                      <a:schemeClr val="bg1"/>
                    </a:gs>
                  </a:gsLst>
                  <a:lin ang="5400000" scaled="0"/>
                </a:gradFill>
              </a:endParaRPr>
            </a:p>
          </p:txBody>
        </p:sp>
        <p:sp>
          <p:nvSpPr>
            <p:cNvPr id="39" name="Rectangle 16"/>
            <p:cNvSpPr>
              <a:spLocks noChangeArrowheads="1"/>
            </p:cNvSpPr>
            <p:nvPr/>
          </p:nvSpPr>
          <p:spPr bwMode="auto">
            <a:xfrm>
              <a:off x="8547100" y="1624014"/>
              <a:ext cx="663963" cy="430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14">
                <a:defRPr/>
              </a:pPr>
              <a:r>
                <a:rPr lang="en-US" altLang="en-US" sz="2745" kern="0">
                  <a:gradFill>
                    <a:gsLst>
                      <a:gs pos="1250">
                        <a:schemeClr val="bg1"/>
                      </a:gs>
                      <a:gs pos="100000">
                        <a:schemeClr val="bg1"/>
                      </a:gs>
                    </a:gsLst>
                    <a:lin ang="5400000" scaled="0"/>
                  </a:gradFill>
                  <a:latin typeface="Segoe UI Light" panose="020B0502040204020203" pitchFamily="34" charset="0"/>
                </a:rPr>
                <a:t>data</a:t>
              </a:r>
              <a:endParaRPr lang="en-US" altLang="en-US" sz="1765" kern="0">
                <a:gradFill>
                  <a:gsLst>
                    <a:gs pos="1250">
                      <a:schemeClr val="bg1"/>
                    </a:gs>
                    <a:gs pos="100000">
                      <a:schemeClr val="bg1"/>
                    </a:gs>
                  </a:gsLst>
                  <a:lin ang="5400000" scaled="0"/>
                </a:gradFill>
              </a:endParaRPr>
            </a:p>
          </p:txBody>
        </p:sp>
        <p:sp>
          <p:nvSpPr>
            <p:cNvPr id="40" name="Oval 17"/>
            <p:cNvSpPr>
              <a:spLocks noChangeArrowheads="1"/>
            </p:cNvSpPr>
            <p:nvPr/>
          </p:nvSpPr>
          <p:spPr bwMode="auto">
            <a:xfrm>
              <a:off x="8951913" y="2289176"/>
              <a:ext cx="639763" cy="630238"/>
            </a:xfrm>
            <a:prstGeom prst="ellipse">
              <a:avLst/>
            </a:pr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41" name="Oval 18"/>
            <p:cNvSpPr>
              <a:spLocks noChangeArrowheads="1"/>
            </p:cNvSpPr>
            <p:nvPr/>
          </p:nvSpPr>
          <p:spPr bwMode="auto">
            <a:xfrm>
              <a:off x="8951913" y="4075114"/>
              <a:ext cx="639763" cy="639763"/>
            </a:xfrm>
            <a:prstGeom prst="ellipse">
              <a:avLst/>
            </a:prstGeom>
            <a:solidFill>
              <a:srgbClr val="FFFFFF"/>
            </a:solidFill>
            <a:ln w="0">
              <a:noFill/>
              <a:prstDash val="solid"/>
              <a:round/>
              <a:headEnd/>
              <a:tailEnd/>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42" name="Freeform 19"/>
            <p:cNvSpPr>
              <a:spLocks/>
            </p:cNvSpPr>
            <p:nvPr/>
          </p:nvSpPr>
          <p:spPr bwMode="auto">
            <a:xfrm>
              <a:off x="9094788" y="2422526"/>
              <a:ext cx="354013" cy="363538"/>
            </a:xfrm>
            <a:custGeom>
              <a:avLst/>
              <a:gdLst>
                <a:gd name="T0" fmla="*/ 0 w 223"/>
                <a:gd name="T1" fmla="*/ 135 h 229"/>
                <a:gd name="T2" fmla="*/ 0 w 223"/>
                <a:gd name="T3" fmla="*/ 95 h 229"/>
                <a:gd name="T4" fmla="*/ 90 w 223"/>
                <a:gd name="T5" fmla="*/ 95 h 229"/>
                <a:gd name="T6" fmla="*/ 90 w 223"/>
                <a:gd name="T7" fmla="*/ 0 h 229"/>
                <a:gd name="T8" fmla="*/ 131 w 223"/>
                <a:gd name="T9" fmla="*/ 0 h 229"/>
                <a:gd name="T10" fmla="*/ 131 w 223"/>
                <a:gd name="T11" fmla="*/ 95 h 229"/>
                <a:gd name="T12" fmla="*/ 223 w 223"/>
                <a:gd name="T13" fmla="*/ 95 h 229"/>
                <a:gd name="T14" fmla="*/ 223 w 223"/>
                <a:gd name="T15" fmla="*/ 135 h 229"/>
                <a:gd name="T16" fmla="*/ 131 w 223"/>
                <a:gd name="T17" fmla="*/ 135 h 229"/>
                <a:gd name="T18" fmla="*/ 131 w 223"/>
                <a:gd name="T19" fmla="*/ 229 h 229"/>
                <a:gd name="T20" fmla="*/ 90 w 223"/>
                <a:gd name="T21" fmla="*/ 229 h 229"/>
                <a:gd name="T22" fmla="*/ 90 w 223"/>
                <a:gd name="T23" fmla="*/ 135 h 229"/>
                <a:gd name="T24" fmla="*/ 0 w 223"/>
                <a:gd name="T25"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229">
                  <a:moveTo>
                    <a:pt x="0" y="135"/>
                  </a:moveTo>
                  <a:lnTo>
                    <a:pt x="0" y="95"/>
                  </a:lnTo>
                  <a:lnTo>
                    <a:pt x="90" y="95"/>
                  </a:lnTo>
                  <a:lnTo>
                    <a:pt x="90" y="0"/>
                  </a:lnTo>
                  <a:lnTo>
                    <a:pt x="131" y="0"/>
                  </a:lnTo>
                  <a:lnTo>
                    <a:pt x="131" y="95"/>
                  </a:lnTo>
                  <a:lnTo>
                    <a:pt x="223" y="95"/>
                  </a:lnTo>
                  <a:lnTo>
                    <a:pt x="223" y="135"/>
                  </a:lnTo>
                  <a:lnTo>
                    <a:pt x="131" y="135"/>
                  </a:lnTo>
                  <a:lnTo>
                    <a:pt x="131" y="229"/>
                  </a:lnTo>
                  <a:lnTo>
                    <a:pt x="90" y="229"/>
                  </a:lnTo>
                  <a:lnTo>
                    <a:pt x="90" y="135"/>
                  </a:lnTo>
                  <a:lnTo>
                    <a:pt x="0" y="135"/>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43" name="Freeform 20"/>
            <p:cNvSpPr>
              <a:spLocks/>
            </p:cNvSpPr>
            <p:nvPr/>
          </p:nvSpPr>
          <p:spPr bwMode="auto">
            <a:xfrm>
              <a:off x="9094788" y="4208464"/>
              <a:ext cx="354013" cy="373063"/>
            </a:xfrm>
            <a:custGeom>
              <a:avLst/>
              <a:gdLst>
                <a:gd name="T0" fmla="*/ 0 w 223"/>
                <a:gd name="T1" fmla="*/ 138 h 235"/>
                <a:gd name="T2" fmla="*/ 0 w 223"/>
                <a:gd name="T3" fmla="*/ 97 h 235"/>
                <a:gd name="T4" fmla="*/ 90 w 223"/>
                <a:gd name="T5" fmla="*/ 97 h 235"/>
                <a:gd name="T6" fmla="*/ 90 w 223"/>
                <a:gd name="T7" fmla="*/ 0 h 235"/>
                <a:gd name="T8" fmla="*/ 131 w 223"/>
                <a:gd name="T9" fmla="*/ 0 h 235"/>
                <a:gd name="T10" fmla="*/ 131 w 223"/>
                <a:gd name="T11" fmla="*/ 97 h 235"/>
                <a:gd name="T12" fmla="*/ 223 w 223"/>
                <a:gd name="T13" fmla="*/ 97 h 235"/>
                <a:gd name="T14" fmla="*/ 223 w 223"/>
                <a:gd name="T15" fmla="*/ 138 h 235"/>
                <a:gd name="T16" fmla="*/ 131 w 223"/>
                <a:gd name="T17" fmla="*/ 138 h 235"/>
                <a:gd name="T18" fmla="*/ 131 w 223"/>
                <a:gd name="T19" fmla="*/ 235 h 235"/>
                <a:gd name="T20" fmla="*/ 90 w 223"/>
                <a:gd name="T21" fmla="*/ 235 h 235"/>
                <a:gd name="T22" fmla="*/ 90 w 223"/>
                <a:gd name="T23" fmla="*/ 138 h 235"/>
                <a:gd name="T24" fmla="*/ 0 w 223"/>
                <a:gd name="T25" fmla="*/ 1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235">
                  <a:moveTo>
                    <a:pt x="0" y="138"/>
                  </a:moveTo>
                  <a:lnTo>
                    <a:pt x="0" y="97"/>
                  </a:lnTo>
                  <a:lnTo>
                    <a:pt x="90" y="97"/>
                  </a:lnTo>
                  <a:lnTo>
                    <a:pt x="90" y="0"/>
                  </a:lnTo>
                  <a:lnTo>
                    <a:pt x="131" y="0"/>
                  </a:lnTo>
                  <a:lnTo>
                    <a:pt x="131" y="97"/>
                  </a:lnTo>
                  <a:lnTo>
                    <a:pt x="223" y="97"/>
                  </a:lnTo>
                  <a:lnTo>
                    <a:pt x="223" y="138"/>
                  </a:lnTo>
                  <a:lnTo>
                    <a:pt x="131" y="138"/>
                  </a:lnTo>
                  <a:lnTo>
                    <a:pt x="131" y="235"/>
                  </a:lnTo>
                  <a:lnTo>
                    <a:pt x="90" y="235"/>
                  </a:lnTo>
                  <a:lnTo>
                    <a:pt x="90" y="138"/>
                  </a:lnTo>
                  <a:lnTo>
                    <a:pt x="0" y="138"/>
                  </a:lnTo>
                  <a:close/>
                </a:path>
              </a:pathLst>
            </a:custGeom>
            <a:solidFill>
              <a:schemeClr val="tx2"/>
            </a:solidFill>
            <a:ln>
              <a:noFill/>
            </a:ln>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44" name="Freeform 21"/>
            <p:cNvSpPr>
              <a:spLocks/>
            </p:cNvSpPr>
            <p:nvPr/>
          </p:nvSpPr>
          <p:spPr bwMode="auto">
            <a:xfrm>
              <a:off x="7775575" y="1697039"/>
              <a:ext cx="266700" cy="3667125"/>
            </a:xfrm>
            <a:custGeom>
              <a:avLst/>
              <a:gdLst>
                <a:gd name="T0" fmla="*/ 448 w 448"/>
                <a:gd name="T1" fmla="*/ 6144 h 6144"/>
                <a:gd name="T2" fmla="*/ 0 w 448"/>
                <a:gd name="T3" fmla="*/ 6144 h 6144"/>
                <a:gd name="T4" fmla="*/ 0 w 448"/>
                <a:gd name="T5" fmla="*/ 0 h 6144"/>
                <a:gd name="T6" fmla="*/ 448 w 448"/>
                <a:gd name="T7" fmla="*/ 0 h 6144"/>
              </a:gdLst>
              <a:ahLst/>
              <a:cxnLst>
                <a:cxn ang="0">
                  <a:pos x="T0" y="T1"/>
                </a:cxn>
                <a:cxn ang="0">
                  <a:pos x="T2" y="T3"/>
                </a:cxn>
                <a:cxn ang="0">
                  <a:pos x="T4" y="T5"/>
                </a:cxn>
                <a:cxn ang="0">
                  <a:pos x="T6" y="T7"/>
                </a:cxn>
              </a:cxnLst>
              <a:rect l="0" t="0" r="r" b="b"/>
              <a:pathLst>
                <a:path w="448" h="6144">
                  <a:moveTo>
                    <a:pt x="448" y="6144"/>
                  </a:moveTo>
                  <a:cubicBezTo>
                    <a:pt x="201" y="6144"/>
                    <a:pt x="0" y="6144"/>
                    <a:pt x="0" y="6144"/>
                  </a:cubicBezTo>
                  <a:lnTo>
                    <a:pt x="0" y="0"/>
                  </a:lnTo>
                  <a:cubicBezTo>
                    <a:pt x="0" y="0"/>
                    <a:pt x="201" y="0"/>
                    <a:pt x="448" y="0"/>
                  </a:cubicBezTo>
                </a:path>
              </a:pathLst>
            </a:custGeom>
            <a:noFill/>
            <a:ln w="38100"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45" name="Rectangle 22"/>
            <p:cNvSpPr>
              <a:spLocks noChangeArrowheads="1"/>
            </p:cNvSpPr>
            <p:nvPr/>
          </p:nvSpPr>
          <p:spPr bwMode="auto">
            <a:xfrm>
              <a:off x="6684963" y="3109914"/>
              <a:ext cx="1530350" cy="8509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46" name="Rectangle 23"/>
            <p:cNvSpPr>
              <a:spLocks noChangeArrowheads="1"/>
            </p:cNvSpPr>
            <p:nvPr/>
          </p:nvSpPr>
          <p:spPr bwMode="auto">
            <a:xfrm>
              <a:off x="6838950" y="3186114"/>
              <a:ext cx="1174202" cy="600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214">
                <a:defRPr/>
              </a:pPr>
              <a:r>
                <a:rPr lang="en-US" altLang="en-US" sz="3822" kern="0">
                  <a:solidFill>
                    <a:srgbClr val="5C2D91"/>
                  </a:solidFill>
                  <a:latin typeface="Segoe UI Light" panose="020B0502040204020203" pitchFamily="34" charset="0"/>
                </a:rPr>
                <a:t>How?</a:t>
              </a:r>
              <a:endParaRPr lang="en-US" altLang="en-US" sz="1765" kern="0"/>
            </a:p>
          </p:txBody>
        </p:sp>
        <p:sp>
          <p:nvSpPr>
            <p:cNvPr id="47" name="Freeform 24"/>
            <p:cNvSpPr>
              <a:spLocks/>
            </p:cNvSpPr>
            <p:nvPr/>
          </p:nvSpPr>
          <p:spPr bwMode="auto">
            <a:xfrm>
              <a:off x="10433050" y="1697039"/>
              <a:ext cx="258763" cy="3667125"/>
            </a:xfrm>
            <a:custGeom>
              <a:avLst/>
              <a:gdLst>
                <a:gd name="T0" fmla="*/ 0 w 432"/>
                <a:gd name="T1" fmla="*/ 6144 h 6144"/>
                <a:gd name="T2" fmla="*/ 432 w 432"/>
                <a:gd name="T3" fmla="*/ 6144 h 6144"/>
                <a:gd name="T4" fmla="*/ 432 w 432"/>
                <a:gd name="T5" fmla="*/ 0 h 6144"/>
                <a:gd name="T6" fmla="*/ 0 w 432"/>
                <a:gd name="T7" fmla="*/ 0 h 6144"/>
              </a:gdLst>
              <a:ahLst/>
              <a:cxnLst>
                <a:cxn ang="0">
                  <a:pos x="T0" y="T1"/>
                </a:cxn>
                <a:cxn ang="0">
                  <a:pos x="T2" y="T3"/>
                </a:cxn>
                <a:cxn ang="0">
                  <a:pos x="T4" y="T5"/>
                </a:cxn>
                <a:cxn ang="0">
                  <a:pos x="T6" y="T7"/>
                </a:cxn>
              </a:cxnLst>
              <a:rect l="0" t="0" r="r" b="b"/>
              <a:pathLst>
                <a:path w="432" h="6144">
                  <a:moveTo>
                    <a:pt x="0" y="6144"/>
                  </a:moveTo>
                  <a:cubicBezTo>
                    <a:pt x="239" y="6144"/>
                    <a:pt x="432" y="6144"/>
                    <a:pt x="432" y="6144"/>
                  </a:cubicBezTo>
                  <a:lnTo>
                    <a:pt x="432" y="0"/>
                  </a:lnTo>
                  <a:cubicBezTo>
                    <a:pt x="432" y="0"/>
                    <a:pt x="239" y="0"/>
                    <a:pt x="0" y="0"/>
                  </a:cubicBezTo>
                </a:path>
              </a:pathLst>
            </a:custGeom>
            <a:noFill/>
            <a:ln w="38100" cap="flat">
              <a:solidFill>
                <a:srgbClr val="BFBFB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896214">
                <a:defRPr/>
              </a:pPr>
              <a:endParaRPr lang="en-US" sz="1765" kern="0">
                <a:solidFill>
                  <a:sysClr val="windowText" lastClr="000000"/>
                </a:solidFill>
              </a:endParaRPr>
            </a:p>
          </p:txBody>
        </p:sp>
        <p:sp>
          <p:nvSpPr>
            <p:cNvPr id="48" name="TextBox 47"/>
            <p:cNvSpPr txBox="1"/>
            <p:nvPr/>
          </p:nvSpPr>
          <p:spPr>
            <a:xfrm>
              <a:off x="11152695" y="2972931"/>
              <a:ext cx="609569" cy="609566"/>
            </a:xfrm>
            <a:prstGeom prst="rect">
              <a:avLst/>
            </a:prstGeom>
            <a:noFill/>
          </p:spPr>
          <p:txBody>
            <a:bodyPr wrap="square" lIns="0" tIns="0" rIns="0" bIns="0" rtlCol="0" anchor="ctr">
              <a:noAutofit/>
            </a:bodyPr>
            <a:lstStyle>
              <a:defPPr>
                <a:defRPr lang="en-US"/>
              </a:defPPr>
              <a:lvl1pPr algn="ctr">
                <a:lnSpc>
                  <a:spcPct val="90000"/>
                </a:lnSpc>
                <a:spcAft>
                  <a:spcPts val="600"/>
                </a:spcAft>
                <a:defRPr sz="4000" b="1" spc="-100">
                  <a:ln w="22225">
                    <a:noFill/>
                  </a:ln>
                  <a:gradFill>
                    <a:gsLst>
                      <a:gs pos="82323">
                        <a:srgbClr val="FFFFFF"/>
                      </a:gs>
                      <a:gs pos="73039">
                        <a:srgbClr val="FFFFFF"/>
                      </a:gs>
                    </a:gsLst>
                    <a:lin ang="5400000" scaled="0"/>
                  </a:gradFill>
                  <a:latin typeface="Segoe UI Semibold" panose="020B0702040204020203" pitchFamily="34" charset="0"/>
                  <a:cs typeface="Segoe UI Semibold" panose="020B0702040204020203" pitchFamily="34" charset="0"/>
                </a:defRPr>
              </a:lvl1pPr>
            </a:lstStyle>
            <a:p>
              <a:pPr defTabSz="896214">
                <a:defRPr/>
              </a:pPr>
              <a:r>
                <a:rPr lang="en-US" sz="3843" kern="0"/>
                <a:t>@</a:t>
              </a:r>
            </a:p>
          </p:txBody>
        </p:sp>
      </p:grpSp>
    </p:spTree>
    <p:extLst>
      <p:ext uri="{BB962C8B-B14F-4D97-AF65-F5344CB8AC3E}">
        <p14:creationId xmlns:p14="http://schemas.microsoft.com/office/powerpoint/2010/main" val="3787023640"/>
      </p:ext>
    </p:extLst>
  </p:cSld>
  <p:clrMapOvr>
    <a:overrideClrMapping bg1="lt1" tx1="dk1" bg2="lt2" tx2="dk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250"/>
                                        <p:tgtEl>
                                          <p:spTgt spid="10"/>
                                        </p:tgtEl>
                                        <p:attrNameLst>
                                          <p:attrName>ppt_x</p:attrName>
                                        </p:attrNameLst>
                                      </p:cBhvr>
                                      <p:tavLst>
                                        <p:tav tm="0">
                                          <p:val>
                                            <p:strVal val="#ppt_x+#ppt_w*1.125000"/>
                                          </p:val>
                                        </p:tav>
                                        <p:tav tm="100000">
                                          <p:val>
                                            <p:strVal val="#ppt_x"/>
                                          </p:val>
                                        </p:tav>
                                      </p:tavLst>
                                    </p:anim>
                                    <p:animEffect transition="in" filter="wipe(left)">
                                      <p:cBhvr>
                                        <p:cTn id="8" dur="250"/>
                                        <p:tgtEl>
                                          <p:spTgt spid="10"/>
                                        </p:tgtEl>
                                      </p:cBhvr>
                                    </p:animEffect>
                                  </p:childTnLst>
                                </p:cTn>
                              </p:par>
                            </p:childTnLst>
                          </p:cTn>
                        </p:par>
                        <p:par>
                          <p:cTn id="9" fill="hold">
                            <p:stCondLst>
                              <p:cond delay="250"/>
                            </p:stCondLst>
                            <p:childTnLst>
                              <p:par>
                                <p:cTn id="10" presetID="10" presetClass="entr" presetSubtype="0" fill="hold" nodeType="afterEffect">
                                  <p:stCondLst>
                                    <p:cond delay="50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7_FY15 Enterprise identity theme">
  <a:themeElements>
    <a:clrScheme name="Custom 6">
      <a:dk1>
        <a:srgbClr val="505050"/>
      </a:dk1>
      <a:lt1>
        <a:sysClr val="window" lastClr="FFFFFF"/>
      </a:lt1>
      <a:dk2>
        <a:srgbClr val="0072C6"/>
      </a:dk2>
      <a:lt2>
        <a:srgbClr val="000000"/>
      </a:lt2>
      <a:accent1>
        <a:srgbClr val="107C10"/>
      </a:accent1>
      <a:accent2>
        <a:srgbClr val="FFB900"/>
      </a:accent2>
      <a:accent3>
        <a:srgbClr val="D83B01"/>
      </a:accent3>
      <a:accent4>
        <a:srgbClr val="00BCF2"/>
      </a:accent4>
      <a:accent5>
        <a:srgbClr val="002050"/>
      </a:accent5>
      <a:accent6>
        <a:srgbClr val="5C2D91"/>
      </a:accent6>
      <a:hlink>
        <a:srgbClr val="969696"/>
      </a:hlink>
      <a:folHlink>
        <a:srgbClr val="969696"/>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none" lIns="91440" tIns="91440" rIns="91440" bIns="91440" rtlCol="0" anchor="t">
        <a:noAutofit/>
      </a:bodyPr>
      <a:lstStyle>
        <a:defPPr marL="171450" indent="-171450">
          <a:buFont typeface="Wingdings" pitchFamily="2" charset="2"/>
          <a:buChar char="§"/>
          <a:defRPr sz="1600" dirty="0" err="1" smtClean="0">
            <a:latin typeface="Segoe UI" pitchFamily="34" charset="0"/>
            <a:ea typeface="Segoe UI" pitchFamily="34" charset="0"/>
            <a:cs typeface="Segoe UI" pitchFamily="34" charset="0"/>
          </a:defRPr>
        </a:defPPr>
      </a:lstStyle>
    </a:txDef>
  </a:objectDefaults>
  <a:extraClrSchemeLst/>
  <a:extLst>
    <a:ext uri="{05A4C25C-085E-4340-85A3-A5531E510DB2}">
      <thm15:themeFamily xmlns:thm15="http://schemas.microsoft.com/office/thememl/2012/main" name="FY16 Data-Platform-University Presentation Template_16x9_Light_v03.potx" id="{58B4A1CF-F085-4ABA-94CC-F0D900AA051D}" vid="{BA652E2E-C4C6-4AAC-8989-B1AE7A7E16E1}"/>
    </a:ext>
  </a:extLst>
</a:theme>
</file>

<file path=ppt/theme/theme3.xml><?xml version="1.0" encoding="utf-8"?>
<a:theme xmlns:a="http://schemas.openxmlformats.org/drawingml/2006/main" name="STB Conversations 2013">
  <a:themeElements>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marL="342900" indent="-342900" defTabSz="932472" fontAlgn="base">
          <a:lnSpc>
            <a:spcPct val="90000"/>
          </a:lnSpc>
          <a:spcBef>
            <a:spcPct val="0"/>
          </a:spcBef>
          <a:spcAft>
            <a:spcPct val="0"/>
          </a:spcAft>
          <a:buFont typeface="Wingdings 3" panose="05040102010807070707" pitchFamily="18" charset="2"/>
          <a:buChar char="Æ"/>
          <a:defRPr sz="2000" b="1" dirty="0" err="1" smtClean="0">
            <a:solidFill>
              <a:schemeClr val="bg1"/>
            </a:solidFill>
            <a:latin typeface="+mj-lt"/>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noAutofit/>
      </a:bodyPr>
      <a:lstStyle>
        <a:defPPr>
          <a:lnSpc>
            <a:spcPct val="90000"/>
          </a:lnSpc>
          <a:spcAft>
            <a:spcPts val="2400"/>
          </a:spcAft>
          <a:buClr>
            <a:srgbClr val="A80000"/>
          </a:buClr>
          <a:defRPr dirty="0" smtClean="0">
            <a:solidFill>
              <a:srgbClr val="002050"/>
            </a:solidFill>
            <a:latin typeface="Segoe UI Black" panose="020B0A02040204020203" pitchFamily="34" charset="0"/>
            <a:ea typeface="Segoe UI Black" panose="020B0A02040204020203" pitchFamily="34" charset="0"/>
            <a:cs typeface="Segoe UI Black" panose="020B0A02040204020203" pitchFamily="34" charset="0"/>
          </a:defRPr>
        </a:defPPr>
      </a:lstStyle>
    </a:txDef>
  </a:objectDefaults>
  <a:extraClrSchemeLst/>
</a:theme>
</file>

<file path=ppt/theme/theme4.xml><?xml version="1.0" encoding="utf-8"?>
<a:theme xmlns:a="http://schemas.openxmlformats.org/drawingml/2006/main" name="5-50031_June-2016_Machine_Learning_Analytics_Data_Science_Conference_Template">
  <a:themeElements>
    <a:clrScheme name="June 2016 Machine Learning ADS Conf">
      <a:dk1>
        <a:srgbClr val="505050"/>
      </a:dk1>
      <a:lt1>
        <a:srgbClr val="FFFFFF"/>
      </a:lt1>
      <a:dk2>
        <a:srgbClr val="0078D7"/>
      </a:dk2>
      <a:lt2>
        <a:srgbClr val="D2D2D2"/>
      </a:lt2>
      <a:accent1>
        <a:srgbClr val="A80000"/>
      </a:accent1>
      <a:accent2>
        <a:srgbClr val="00188F"/>
      </a:accent2>
      <a:accent3>
        <a:srgbClr val="32145A"/>
      </a:accent3>
      <a:accent4>
        <a:srgbClr val="002050"/>
      </a:accent4>
      <a:accent5>
        <a:srgbClr val="008272"/>
      </a:accent5>
      <a:accent6>
        <a:srgbClr val="D83B01"/>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June-2016_Machine_Learning_Analytics_Data_Science_Conference_Template.potx" id="{70BF1D1B-C620-461F-A1BC-E3A6603D20FA}" vid="{13D8E489-FDD9-4070-A269-587E7932F85C}"/>
    </a:ext>
  </a:extLst>
</a:theme>
</file>

<file path=ppt/theme/theme5.xml><?xml version="1.0" encoding="utf-8"?>
<a:theme xmlns:a="http://schemas.openxmlformats.org/drawingml/2006/main" name="2_COLOR TEMPLATE">
  <a:themeElements>
    <a:clrScheme name="Custom 2">
      <a:dk1>
        <a:srgbClr val="505050"/>
      </a:dk1>
      <a:lt1>
        <a:srgbClr val="FFFFFF"/>
      </a:lt1>
      <a:dk2>
        <a:srgbClr val="002050"/>
      </a:dk2>
      <a:lt2>
        <a:srgbClr val="CDF4FF"/>
      </a:lt2>
      <a:accent1>
        <a:srgbClr val="0078D7"/>
      </a:accent1>
      <a:accent2>
        <a:srgbClr val="0078D7"/>
      </a:accent2>
      <a:accent3>
        <a:srgbClr val="107C10"/>
      </a:accent3>
      <a:accent4>
        <a:srgbClr val="B4009E"/>
      </a:accent4>
      <a:accent5>
        <a:srgbClr val="5C2D91"/>
      </a:accent5>
      <a:accent6>
        <a:srgbClr val="008272"/>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defTabSz="932472" fontAlgn="base">
          <a:spcBef>
            <a:spcPct val="0"/>
          </a:spcBef>
          <a:spcAft>
            <a:spcPct val="0"/>
          </a:spcAft>
          <a:defRPr sz="2400">
            <a:solidFill>
              <a:schemeClr val="tx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2.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3.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4.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5.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ppt/theme/themeOverride6.xml><?xml version="1.0" encoding="utf-8"?>
<a:themeOverride xmlns:a="http://schemas.openxmlformats.org/drawingml/2006/main">
  <a:clrScheme name="STB 2013 colors">
    <a:dk1>
      <a:srgbClr val="000000"/>
    </a:dk1>
    <a:lt1>
      <a:srgbClr val="FFFFFF"/>
    </a:lt1>
    <a:dk2>
      <a:srgbClr val="505050"/>
    </a:dk2>
    <a:lt2>
      <a:srgbClr val="D2D2D2"/>
    </a:lt2>
    <a:accent1>
      <a:srgbClr val="0072C6"/>
    </a:accent1>
    <a:accent2>
      <a:srgbClr val="008272"/>
    </a:accent2>
    <a:accent3>
      <a:srgbClr val="68217A"/>
    </a:accent3>
    <a:accent4>
      <a:srgbClr val="DC3C00"/>
    </a:accent4>
    <a:accent5>
      <a:srgbClr val="FF8C00"/>
    </a:accent5>
    <a:accent6>
      <a:srgbClr val="00BCF2"/>
    </a:accent6>
    <a:hlink>
      <a:srgbClr val="505050"/>
    </a:hlink>
    <a:folHlink>
      <a:srgbClr val="50505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63F5C3DA7930944B932BD1A47CC3334" ma:contentTypeVersion="2" ma:contentTypeDescription="Create a new document." ma:contentTypeScope="" ma:versionID="f3e93d0fb31193254ec173311a12de8c">
  <xsd:schema xmlns:xsd="http://www.w3.org/2001/XMLSchema" xmlns:xs="http://www.w3.org/2001/XMLSchema" xmlns:p="http://schemas.microsoft.com/office/2006/metadata/properties" xmlns:ns2="bd009438-87a7-4f09-be8f-588355594bed" targetNamespace="http://schemas.microsoft.com/office/2006/metadata/properties" ma:root="true" ma:fieldsID="49ba4762a4b79097b8f73d5339c3ed49" ns2:_="">
    <xsd:import namespace="bd009438-87a7-4f09-be8f-588355594bed"/>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009438-87a7-4f09-be8f-588355594b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96CE481-F41C-41E6-823F-FA9841FFC657}">
  <ds:schemaRefs>
    <ds:schemaRef ds:uri="http://www.w3.org/XML/1998/namespace"/>
    <ds:schemaRef ds:uri="http://schemas.microsoft.com/office/2006/metadata/properties"/>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bd009438-87a7-4f09-be8f-588355594bed"/>
    <ds:schemaRef ds:uri="http://purl.org/dc/dcmitype/"/>
    <ds:schemaRef ds:uri="http://purl.org/dc/terms/"/>
  </ds:schemaRefs>
</ds:datastoreItem>
</file>

<file path=customXml/itemProps2.xml><?xml version="1.0" encoding="utf-8"?>
<ds:datastoreItem xmlns:ds="http://schemas.openxmlformats.org/officeDocument/2006/customXml" ds:itemID="{3584B27A-443C-4EE1-9DD6-8B289792DC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009438-87a7-4f09-be8f-588355594b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33B5304-D548-4FB5-AAC4-6EDC7A0A2B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55</TotalTime>
  <Words>4041</Words>
  <Application>Microsoft Macintosh PowerPoint</Application>
  <PresentationFormat>Widescreen</PresentationFormat>
  <Paragraphs>440</Paragraphs>
  <Slides>49</Slides>
  <Notes>40</Notes>
  <HiddenSlides>0</HiddenSlides>
  <MMClips>0</MMClips>
  <ScaleCrop>false</ScaleCrop>
  <HeadingPairs>
    <vt:vector size="6" baseType="variant">
      <vt:variant>
        <vt:lpstr>Fonts Used</vt:lpstr>
      </vt:variant>
      <vt:variant>
        <vt:i4>14</vt:i4>
      </vt:variant>
      <vt:variant>
        <vt:lpstr>Theme</vt:lpstr>
      </vt:variant>
      <vt:variant>
        <vt:i4>5</vt:i4>
      </vt:variant>
      <vt:variant>
        <vt:lpstr>Slide Titles</vt:lpstr>
      </vt:variant>
      <vt:variant>
        <vt:i4>49</vt:i4>
      </vt:variant>
    </vt:vector>
  </HeadingPairs>
  <TitlesOfParts>
    <vt:vector size="68" baseType="lpstr">
      <vt:lpstr>Segoe UI</vt:lpstr>
      <vt:lpstr>Segoe UI Black</vt:lpstr>
      <vt:lpstr>Segoe UI Light</vt:lpstr>
      <vt:lpstr>Segoe UI Semibold</vt:lpstr>
      <vt:lpstr>Segoe UI Semilight</vt:lpstr>
      <vt:lpstr>Arial</vt:lpstr>
      <vt:lpstr>Calibri</vt:lpstr>
      <vt:lpstr>Calibri Light</vt:lpstr>
      <vt:lpstr>Cambria Math</vt:lpstr>
      <vt:lpstr>Consolas</vt:lpstr>
      <vt:lpstr>Courier New</vt:lpstr>
      <vt:lpstr>Times New Roman</vt:lpstr>
      <vt:lpstr>Wingdings</vt:lpstr>
      <vt:lpstr>Wingdings 3</vt:lpstr>
      <vt:lpstr>Office Theme</vt:lpstr>
      <vt:lpstr>7_FY15 Enterprise identity theme</vt:lpstr>
      <vt:lpstr>STB Conversations 2013</vt:lpstr>
      <vt:lpstr>5-50031_June-2016_Machine_Learning_Analytics_Data_Science_Conference_Template</vt:lpstr>
      <vt:lpstr>2_COLOR TEMPLATE</vt:lpstr>
      <vt:lpstr>  Scale-out Data Science with  R and Python</vt:lpstr>
      <vt:lpstr>Who Are We?</vt:lpstr>
      <vt:lpstr>Tutorial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 with Scaling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Hands-on Tutorial: sparklyr</vt:lpstr>
      <vt:lpstr>Q &amp; 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KDD Tutorial</dc:title>
  <dc:creator>Katherine Zhao</dc:creator>
  <cp:lastModifiedBy>Hang Zhang</cp:lastModifiedBy>
  <cp:revision>1</cp:revision>
  <cp:lastPrinted>2017-03-07T18:28:44Z</cp:lastPrinted>
  <dcterms:created xsi:type="dcterms:W3CDTF">2016-06-20T13:42:40Z</dcterms:created>
  <dcterms:modified xsi:type="dcterms:W3CDTF">2019-05-28T01:02:55Z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marinch@microsoft.com</vt:lpwstr>
  </property>
  <property fmtid="{D5CDD505-2E9C-101B-9397-08002B2CF9AE}" pid="6" name="MSIP_Label_f42aa342-8706-4288-bd11-ebb85995028c_SetDate">
    <vt:lpwstr>2017-08-12T16:55:26.0024868-07:00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0x010100B63F5C3DA7930944B932BD1A47CC3334</vt:lpwstr>
  </property>
</Properties>
</file>